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Fair of Students’ Knowledge and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May 17th, 9:00 – 11:00 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 May 17th, our school held the Fair of Students’ Knowledge and Skills.</a:t>
            </a:r>
          </a:p>
          <a:p>
            <a:r>
              <a:t>The event took place from 9:00 to 11:00 AM.</a:t>
            </a:r>
          </a:p>
          <a:p>
            <a:r>
              <a:t>Many students, teachers, and parents attended.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Making a Robot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group of students built a robot.</a:t>
            </a:r>
          </a:p>
          <a:p>
            <a:r>
              <a:t>It could move and follow simple commands.</a:t>
            </a:r>
          </a:p>
          <a:p>
            <a:r>
              <a:t>It was fun and interesting to watch!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Volcano Eruption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Another team created a volcano model.</a:t>
            </a:r>
          </a:p>
          <a:p>
            <a:r>
              <a:t>They showed a simulation using baking soda and vinegar.</a:t>
            </a:r>
          </a:p>
          <a:p>
            <a:r>
              <a:t>It looked like a real volcanic eruption!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Geography 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Students made colorful geography maps.</a:t>
            </a:r>
          </a:p>
          <a:p>
            <a:r>
              <a:t>They showed rivers, mountains, and countries.</a:t>
            </a:r>
          </a:p>
          <a:p>
            <a:r>
              <a:t>The maps were very detailed and creative.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Language Posters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students created posters about world languages.</a:t>
            </a:r>
          </a:p>
          <a:p>
            <a:r>
              <a:t>They presented facts about English, French, German, and others.</a:t>
            </a:r>
          </a:p>
          <a:p>
            <a:r>
              <a:t>We learned a lot of new things!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Talking with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One activity was a conversation with artificial intelligence.</a:t>
            </a:r>
          </a:p>
          <a:p>
            <a:r>
              <a:t>Students asked questions and got smart answers.</a:t>
            </a:r>
          </a:p>
          <a:p>
            <a:r>
              <a:t>It showed how technology helps us learn.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fair was a great success.</a:t>
            </a:r>
          </a:p>
          <a:p>
            <a:r>
              <a:t>We had fun and showed our skills.</a:t>
            </a:r>
          </a:p>
          <a:p>
            <a:r>
              <a:t>It was a day full of learning, creativity, and teamwork!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Projekcija na ekranu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Office Theme</vt:lpstr>
      <vt:lpstr>Fair of Students’ Knowledge and Skills</vt:lpstr>
      <vt:lpstr>Introduction</vt:lpstr>
      <vt:lpstr>Making a Robot</vt:lpstr>
      <vt:lpstr>Volcano Eruption Simulation</vt:lpstr>
      <vt:lpstr>Geography Maps</vt:lpstr>
      <vt:lpstr>Language Posters</vt:lpstr>
      <vt:lpstr>Talking with AI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 of Students’ Knowledge and Skills</dc:title>
  <dc:subject/>
  <dc:creator/>
  <cp:keywords/>
  <dc:description>generated using python-pptx</dc:description>
  <cp:lastModifiedBy>Korisnik sa statusom gosta</cp:lastModifiedBy>
  <cp:revision>2</cp:revision>
  <dcterms:created xsi:type="dcterms:W3CDTF">2013-01-27T09:14:16Z</dcterms:created>
  <dcterms:modified xsi:type="dcterms:W3CDTF">2025-05-17T07:23:00Z</dcterms:modified>
  <cp:category/>
</cp:coreProperties>
</file>