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handoutMasterIdLst>
    <p:handoutMasterId r:id="rId10"/>
  </p:handoutMasterIdLst>
  <p:sldIdLst>
    <p:sldId id="256" r:id="rId3"/>
    <p:sldId id="257" r:id="rId5"/>
    <p:sldId id="258" r:id="rId6"/>
    <p:sldId id="259" r:id="rId7"/>
    <p:sldId id="260" r:id="rId8"/>
    <p:sldId id="261" r:id="rId9"/>
  </p:sldIdLst>
  <p:sldSz cx="12192000" cy="6858000"/>
  <p:notesSz cx="6858000" cy="9144000"/>
  <p:defaultTextStyle>
    <a:defPPr rtl="0">
      <a:defRPr lang="sr-Latn-C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3" name="Čuvar mesta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BDCF08-19C1-4BBD-A064-CB037371CB85}" type="datetime1">
              <a:rPr lang="sr-Latn-RS" smtClean="0"/>
            </a:fld>
            <a:endParaRPr lang="sr-Latn-RS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DB782-F738-4FDB-8A9D-7EAFF22DA941}" type="slidenum">
              <a:rPr lang="sr-Latn-RS" smtClean="0"/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r-Latn-RS" noProof="0"/>
          </a:p>
        </p:txBody>
      </p:sp>
      <p:sp>
        <p:nvSpPr>
          <p:cNvPr id="3" name="Čuvar mesta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274086-BBA0-44E7-A86A-052DBB3F5B12}" type="datetime1">
              <a:rPr lang="sr-Latn-RS" smtClean="0"/>
            </a:fld>
            <a:endParaRPr lang="sr-Latn-RS"/>
          </a:p>
        </p:txBody>
      </p:sp>
      <p:sp>
        <p:nvSpPr>
          <p:cNvPr id="4" name="Čuvar mesta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r-Latn-RS" noProof="0"/>
          </a:p>
        </p:txBody>
      </p:sp>
      <p:sp>
        <p:nvSpPr>
          <p:cNvPr id="5" name="Čuvar mesta za napomen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/>
            <a:r>
              <a:rPr lang="sr-Latn-RS" noProof="0"/>
              <a:t>Drugi nivo</a:t>
            </a:r>
            <a:endParaRPr lang="sr-Latn-RS" noProof="0"/>
          </a:p>
          <a:p>
            <a:pPr lvl="2"/>
            <a:r>
              <a:rPr lang="sr-Latn-RS" noProof="0"/>
              <a:t>Treći nivo</a:t>
            </a:r>
            <a:endParaRPr lang="sr-Latn-RS" noProof="0"/>
          </a:p>
          <a:p>
            <a:pPr lvl="3"/>
            <a:r>
              <a:rPr lang="sr-Latn-RS" noProof="0"/>
              <a:t>Četvrti nivo</a:t>
            </a:r>
            <a:endParaRPr lang="sr-Latn-RS" noProof="0"/>
          </a:p>
          <a:p>
            <a:pPr lvl="4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C5EDA-8E10-4121-8D78-03B0B97B9961}" type="slidenum">
              <a:rPr lang="sr-Latn-RS" noProof="0" smtClean="0"/>
            </a:fld>
            <a:endParaRPr lang="sr-Latn-R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esta za sliku na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Čuvar mesta za napomen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C5EDA-8E10-4121-8D78-03B0B97B9961}" type="slidenum">
              <a:rPr lang="sr-Latn-RS" smtClean="0"/>
            </a:fld>
            <a:endParaRPr lang="sr-Latn-R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1751012" y="1300785"/>
            <a:ext cx="8689976" cy="2509213"/>
          </a:xfrm>
        </p:spPr>
        <p:txBody>
          <a:bodyPr rtlCol="0" anchor="b">
            <a:normAutofit/>
          </a:bodyPr>
          <a:lstStyle>
            <a:lvl1pPr algn="ctr">
              <a:defRPr sz="4800"/>
            </a:lvl1pPr>
          </a:lstStyle>
          <a:p>
            <a:pPr rtl="0"/>
            <a:r>
              <a:rPr lang="sr-Latn-RS" noProof="0"/>
              <a:t>Kliknite i uredite naslov mastera</a:t>
            </a:r>
            <a:endParaRPr lang="sr-Latn-RS" noProof="0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>
          <a:xfrm>
            <a:off x="1751012" y="3886200"/>
            <a:ext cx="8689976" cy="1371599"/>
          </a:xfrm>
        </p:spPr>
        <p:txBody>
          <a:bodyPr rtlCol="0"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r-Latn-RS" noProof="0"/>
              <a:t>Kliknite da biste uredili stil podnaslova mastera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75B2A1-745A-4A45-A30B-BBF8B2BBEC1E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ska 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94" y="4289374"/>
            <a:ext cx="10364432" cy="81161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r-Latn-RS" noProof="0"/>
              <a:t>Kliknite na ikonu da biste dodali sliku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5108728"/>
            <a:ext cx="10364452" cy="682472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76029BE-F161-4B3B-8F10-FD76796AD311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slov i nat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74" y="609599"/>
            <a:ext cx="10364452" cy="3427245"/>
          </a:xfrm>
        </p:spPr>
        <p:txBody>
          <a:bodyPr rtlCol="0" anchor="ctr"/>
          <a:lstStyle>
            <a:lvl1pPr algn="ctr"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204821"/>
            <a:ext cx="10364452" cy="1586380"/>
          </a:xfrm>
        </p:spPr>
        <p:txBody>
          <a:bodyPr rtlCol="0"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3723A42-9EB3-4447-BEE2-2F12B10C6B73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ka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1446212" y="609600"/>
            <a:ext cx="9302752" cy="2992904"/>
          </a:xfrm>
        </p:spPr>
        <p:txBody>
          <a:bodyPr rtlCol="0" anchor="ctr"/>
          <a:lstStyle>
            <a:lvl1pPr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2" name="Čuvar mesta za tekst 3"/>
          <p:cNvSpPr>
            <a:spLocks noGrp="1"/>
          </p:cNvSpPr>
          <p:nvPr>
            <p:ph type="body" sz="half" idx="13" hasCustomPrompt="1"/>
          </p:nvPr>
        </p:nvSpPr>
        <p:spPr>
          <a:xfrm>
            <a:off x="1720644" y="3610032"/>
            <a:ext cx="8752299" cy="59478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4372796"/>
            <a:ext cx="10364452" cy="1421053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003CCB-FC3D-45F4-A3D6-2ABB31828E93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  <p:sp>
        <p:nvSpPr>
          <p:cNvPr id="13" name="Okvir za tekst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rtl="0"/>
            <a:r>
              <a:rPr lang="sr-Latn-RS" sz="8000" noProof="0">
                <a:solidFill>
                  <a:schemeClr val="tx1"/>
                </a:solidFill>
                <a:effectLst/>
              </a:rPr>
              <a:t>„</a:t>
            </a:r>
            <a:endParaRPr lang="sr-Latn-RS" sz="8000" noProof="0">
              <a:solidFill>
                <a:schemeClr val="tx1"/>
              </a:solidFill>
              <a:effectLst/>
            </a:endParaRPr>
          </a:p>
        </p:txBody>
      </p:sp>
      <p:sp>
        <p:nvSpPr>
          <p:cNvPr id="14" name="Okvir za tekst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sr-Latn-RS" sz="8000" noProof="0">
                <a:solidFill>
                  <a:schemeClr val="tx1"/>
                </a:solidFill>
                <a:effectLst/>
              </a:rPr>
              <a:t>“</a:t>
            </a:r>
            <a:endParaRPr lang="sr-Latn-RS" sz="8000" noProof="0"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ica sa ime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75" y="2138721"/>
            <a:ext cx="10364452" cy="2511835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75" y="4662335"/>
            <a:ext cx="10364452" cy="1140644"/>
          </a:xfrm>
        </p:spPr>
        <p:txBody>
          <a:bodyPr rtlCol="0"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1705407-38B9-420A-B4DB-9F77A535D14D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o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Slika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Naslov 1"/>
          <p:cNvSpPr>
            <a:spLocks noGrp="1"/>
          </p:cNvSpPr>
          <p:nvPr>
            <p:ph type="title" hasCustomPrompt="1"/>
          </p:nvPr>
        </p:nvSpPr>
        <p:spPr>
          <a:xfrm>
            <a:off x="913774" y="609600"/>
            <a:ext cx="10364452" cy="1605094"/>
          </a:xfrm>
        </p:spPr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7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913774" y="2367093"/>
            <a:ext cx="3298976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8" name="Čuvar mesta za tekst 3"/>
          <p:cNvSpPr>
            <a:spLocks noGrp="1"/>
          </p:cNvSpPr>
          <p:nvPr>
            <p:ph type="body" sz="half" idx="15" hasCustomPrompt="1"/>
          </p:nvPr>
        </p:nvSpPr>
        <p:spPr>
          <a:xfrm>
            <a:off x="913774" y="2943355"/>
            <a:ext cx="3298976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9" name="Čuvar mesta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452389" y="2367093"/>
            <a:ext cx="329152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10" name="Čuvar mesta za tekst 3"/>
          <p:cNvSpPr>
            <a:spLocks noGrp="1"/>
          </p:cNvSpPr>
          <p:nvPr>
            <p:ph type="body" sz="half" idx="16" hasCustomPrompt="1"/>
          </p:nvPr>
        </p:nvSpPr>
        <p:spPr>
          <a:xfrm>
            <a:off x="4441348" y="2943355"/>
            <a:ext cx="3303351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11" name="Čuvar mesta za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2367093"/>
            <a:ext cx="33049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12" name="Čuvar mesta za tekst 3"/>
          <p:cNvSpPr>
            <a:spLocks noGrp="1"/>
          </p:cNvSpPr>
          <p:nvPr>
            <p:ph type="body" sz="half" idx="17" hasCustomPrompt="1"/>
          </p:nvPr>
        </p:nvSpPr>
        <p:spPr>
          <a:xfrm>
            <a:off x="7973298" y="2943355"/>
            <a:ext cx="3304928" cy="2847845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A0893B6-883F-4113-8ABC-A7415B2A5DCD}" type="datetime1">
              <a:rPr lang="sr-Latn-RS" noProof="0" smtClean="0"/>
            </a:fld>
            <a:endParaRPr lang="sr-Latn-RS" noProof="0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ona 3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Slika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Naslov 1"/>
          <p:cNvSpPr>
            <a:spLocks noGrp="1"/>
          </p:cNvSpPr>
          <p:nvPr>
            <p:ph type="title" hasCustomPrompt="1"/>
          </p:nvPr>
        </p:nvSpPr>
        <p:spPr>
          <a:xfrm>
            <a:off x="913774" y="610772"/>
            <a:ext cx="10364452" cy="1603922"/>
          </a:xfrm>
        </p:spPr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9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913774" y="4204820"/>
            <a:ext cx="3296409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20" name="Čuvar mesta za sli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r-Latn-RS" noProof="0"/>
              <a:t>Kliknite na ikonu da biste dodali sliku</a:t>
            </a:r>
            <a:endParaRPr lang="sr-Latn-RS" noProof="0"/>
          </a:p>
        </p:txBody>
      </p:sp>
      <p:sp>
        <p:nvSpPr>
          <p:cNvPr id="21" name="Čuvar mesta za tekst 3"/>
          <p:cNvSpPr>
            <a:spLocks noGrp="1"/>
          </p:cNvSpPr>
          <p:nvPr>
            <p:ph type="body" sz="half" idx="18" hasCustomPrompt="1"/>
          </p:nvPr>
        </p:nvSpPr>
        <p:spPr>
          <a:xfrm>
            <a:off x="913774" y="4781082"/>
            <a:ext cx="3296409" cy="1010118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22" name="Čuvar mesta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442759" y="4204820"/>
            <a:ext cx="3301828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23" name="Čuvar mesta za sli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r-Latn-RS" noProof="0"/>
              <a:t>Kliknite na ikonu da biste dodali sliku</a:t>
            </a:r>
            <a:endParaRPr lang="sr-Latn-RS" noProof="0"/>
          </a:p>
        </p:txBody>
      </p:sp>
      <p:sp>
        <p:nvSpPr>
          <p:cNvPr id="24" name="Čuvar mesta za tekst 3"/>
          <p:cNvSpPr>
            <a:spLocks noGrp="1"/>
          </p:cNvSpPr>
          <p:nvPr>
            <p:ph type="body" sz="half" idx="19" hasCustomPrompt="1"/>
          </p:nvPr>
        </p:nvSpPr>
        <p:spPr>
          <a:xfrm>
            <a:off x="4441348" y="4781080"/>
            <a:ext cx="3303352" cy="1010119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25" name="Čuvar mesta za tekst 4"/>
          <p:cNvSpPr>
            <a:spLocks noGrp="1"/>
          </p:cNvSpPr>
          <p:nvPr>
            <p:ph type="body" sz="quarter" idx="13" hasCustomPrompt="1"/>
          </p:nvPr>
        </p:nvSpPr>
        <p:spPr>
          <a:xfrm>
            <a:off x="7973298" y="4204820"/>
            <a:ext cx="3300681" cy="576262"/>
          </a:xfrm>
        </p:spPr>
        <p:txBody>
          <a:bodyPr rtlCol="0"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26" name="Čuvar mesta za sli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sr-Latn-RS" noProof="0"/>
              <a:t>Kliknite na ikonu da biste dodali sliku</a:t>
            </a:r>
            <a:endParaRPr lang="sr-Latn-RS" noProof="0"/>
          </a:p>
        </p:txBody>
      </p:sp>
      <p:sp>
        <p:nvSpPr>
          <p:cNvPr id="27" name="Čuvar mesta za tekst 3"/>
          <p:cNvSpPr>
            <a:spLocks noGrp="1"/>
          </p:cNvSpPr>
          <p:nvPr>
            <p:ph type="body" sz="half" idx="20" hasCustomPrompt="1"/>
          </p:nvPr>
        </p:nvSpPr>
        <p:spPr>
          <a:xfrm>
            <a:off x="7973173" y="4781078"/>
            <a:ext cx="3305053" cy="1010121"/>
          </a:xfrm>
        </p:spPr>
        <p:txBody>
          <a:bodyPr rtlCol="0"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B322A-575C-498A-A415-A9FC01CDA1BA}" type="datetime1">
              <a:rPr lang="sr-Latn-RS" noProof="0" smtClean="0"/>
            </a:fld>
            <a:endParaRPr lang="sr-Latn-RS" noProof="0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1" name="Čuvar mesta za vertikalni tekst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2367093"/>
            <a:ext cx="10364452" cy="3424107"/>
          </a:xfrm>
        </p:spPr>
        <p:txBody>
          <a:bodyPr vert="eaVert"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D4539F-2AEA-44E2-B3A2-E38279358788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kalni naslov 1"/>
          <p:cNvSpPr>
            <a:spLocks noGrp="1"/>
          </p:cNvSpPr>
          <p:nvPr>
            <p:ph type="title" orient="vert" hasCustomPrompt="1"/>
          </p:nvPr>
        </p:nvSpPr>
        <p:spPr>
          <a:xfrm>
            <a:off x="8724900" y="609601"/>
            <a:ext cx="2553326" cy="5181599"/>
          </a:xfrm>
        </p:spPr>
        <p:txBody>
          <a:bodyPr vert="eaVert" rtlCol="0"/>
          <a:lstStyle>
            <a:lvl1pPr algn="l">
              <a:defRPr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8" name="Čuvar mesta za vertikalni tekst 2"/>
          <p:cNvSpPr>
            <a:spLocks noGrp="1"/>
          </p:cNvSpPr>
          <p:nvPr>
            <p:ph type="body" orient="vert" sz="quarter" idx="13" hasCustomPrompt="1"/>
          </p:nvPr>
        </p:nvSpPr>
        <p:spPr>
          <a:xfrm>
            <a:off x="913775" y="609601"/>
            <a:ext cx="7658724" cy="5181599"/>
          </a:xfrm>
        </p:spPr>
        <p:txBody>
          <a:bodyPr vert="eaVert"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BB92922-600F-45E4-8EB3-DEFE6507783E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ka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2" name="Čuvar mesta za sadržaj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10363826" cy="3424107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3F7EAF3-4274-48EB-AE16-EB96E3B71D4F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ka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74" y="828563"/>
            <a:ext cx="10351752" cy="2736819"/>
          </a:xfrm>
        </p:spPr>
        <p:txBody>
          <a:bodyPr rtlCol="0" anchor="b">
            <a:normAutofit/>
          </a:bodyPr>
          <a:lstStyle>
            <a:lvl1pPr>
              <a:defRPr sz="40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913774" y="3657457"/>
            <a:ext cx="10351752" cy="1368183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8EEC961-18B6-4799-9B08-3E56AF257FBE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Naslov 1"/>
          <p:cNvSpPr>
            <a:spLocks noGrp="1"/>
          </p:cNvSpPr>
          <p:nvPr>
            <p:ph type="title" hasCustomPrompt="1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2" name="Čuvar mesta za sadržaj 2"/>
          <p:cNvSpPr>
            <a:spLocks noGrp="1"/>
          </p:cNvSpPr>
          <p:nvPr>
            <p:ph sz="quarter" idx="13" hasCustomPrompt="1"/>
          </p:nvPr>
        </p:nvSpPr>
        <p:spPr>
          <a:xfrm>
            <a:off x="913774" y="2367092"/>
            <a:ext cx="5106026" cy="3424107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13" name="Čuvar mesta za sadržaj 3"/>
          <p:cNvSpPr>
            <a:spLocks noGrp="1"/>
          </p:cNvSpPr>
          <p:nvPr>
            <p:ph sz="quarter" idx="14" hasCustomPrompt="1"/>
          </p:nvPr>
        </p:nvSpPr>
        <p:spPr>
          <a:xfrm>
            <a:off x="6172200" y="2367092"/>
            <a:ext cx="5105400" cy="3424107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DDB8A1A-DD12-4DC5-8E33-EB88C66AF9FF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eđen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Slika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Naslov 1"/>
          <p:cNvSpPr>
            <a:spLocks noGrp="1"/>
          </p:cNvSpPr>
          <p:nvPr>
            <p:ph type="title" hasCustomPrompt="1"/>
          </p:nvPr>
        </p:nvSpPr>
        <p:spPr>
          <a:xfrm>
            <a:off x="913775" y="618517"/>
            <a:ext cx="10364451" cy="1596177"/>
          </a:xfrm>
        </p:spPr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 hasCustomPrompt="1"/>
          </p:nvPr>
        </p:nvSpPr>
        <p:spPr>
          <a:xfrm>
            <a:off x="1146328" y="2371018"/>
            <a:ext cx="487347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12" name="Čuvar mesta za sadržaj 3"/>
          <p:cNvSpPr>
            <a:spLocks noGrp="1"/>
          </p:cNvSpPr>
          <p:nvPr>
            <p:ph sz="quarter" idx="13" hasCustomPrompt="1"/>
          </p:nvPr>
        </p:nvSpPr>
        <p:spPr>
          <a:xfrm>
            <a:off x="913774" y="3051012"/>
            <a:ext cx="5106027" cy="2740187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5" name="Čuvar mesta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396423" y="2371018"/>
            <a:ext cx="4881804" cy="679994"/>
          </a:xfrm>
        </p:spPr>
        <p:txBody>
          <a:bodyPr rtlCol="0"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13" name="Čuvar mesta za sadržaj 5"/>
          <p:cNvSpPr>
            <a:spLocks noGrp="1"/>
          </p:cNvSpPr>
          <p:nvPr>
            <p:ph sz="quarter" idx="14" hasCustomPrompt="1"/>
          </p:nvPr>
        </p:nvSpPr>
        <p:spPr>
          <a:xfrm>
            <a:off x="6172200" y="3051012"/>
            <a:ext cx="5105401" cy="2740187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7" name="Čuvar mesta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890377-068B-4E2F-98F1-A82DB0C5BB0C}" type="datetime1">
              <a:rPr lang="sr-Latn-RS" noProof="0" smtClean="0"/>
            </a:fld>
            <a:endParaRPr lang="sr-Latn-RS" noProof="0"/>
          </a:p>
        </p:txBody>
      </p:sp>
      <p:sp>
        <p:nvSpPr>
          <p:cNvPr id="8" name="Čuvar mesta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9" name="Čuvar mesta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ka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412D103-8FCA-4EB6-946C-139B382D63AC}" type="datetime1">
              <a:rPr lang="sr-Latn-RS" noProof="0" smtClean="0"/>
            </a:fld>
            <a:endParaRPr lang="sr-Latn-RS" noProof="0"/>
          </a:p>
        </p:txBody>
      </p:sp>
      <p:sp>
        <p:nvSpPr>
          <p:cNvPr id="4" name="Čuvar mesta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5" name="Čuvar mesta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ka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Čuvar mesta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A61B5EC-9BE7-4458-8BAE-CAF90430110B}" type="datetime1">
              <a:rPr lang="sr-Latn-RS" noProof="0" smtClean="0"/>
            </a:fld>
            <a:endParaRPr lang="sr-Latn-RS" noProof="0"/>
          </a:p>
        </p:txBody>
      </p:sp>
      <p:sp>
        <p:nvSpPr>
          <p:cNvPr id="3" name="Čuvar mesta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4" name="Čuvar mesta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Slika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75" y="609600"/>
            <a:ext cx="3935688" cy="2023252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10" name="Čuvar mesta za sadržaj 2"/>
          <p:cNvSpPr>
            <a:spLocks noGrp="1"/>
          </p:cNvSpPr>
          <p:nvPr>
            <p:ph sz="quarter" idx="13" hasCustomPrompt="1"/>
          </p:nvPr>
        </p:nvSpPr>
        <p:spPr>
          <a:xfrm>
            <a:off x="5078062" y="609600"/>
            <a:ext cx="6200163" cy="5181599"/>
          </a:xfrm>
        </p:spPr>
        <p:txBody>
          <a:bodyPr rtlCol="0"/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74" y="2632852"/>
            <a:ext cx="3935689" cy="3158348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AE858C3-6472-4258-9018-CE1C7F7274C5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nat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lika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 hasCustomPrompt="1"/>
          </p:nvPr>
        </p:nvSpPr>
        <p:spPr>
          <a:xfrm>
            <a:off x="913774" y="609600"/>
            <a:ext cx="5934969" cy="2023254"/>
          </a:xfrm>
        </p:spPr>
        <p:txBody>
          <a:bodyPr rtlCol="0" anchor="b"/>
          <a:lstStyle>
            <a:lvl1pPr algn="ctr">
              <a:defRPr sz="3200"/>
            </a:lvl1pPr>
          </a:lstStyle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sli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sr-Latn-RS" noProof="0"/>
              <a:t>Kliknite na ikonu da biste dodali sliku</a:t>
            </a:r>
            <a:endParaRPr lang="sr-Latn-RS" noProof="0"/>
          </a:p>
        </p:txBody>
      </p:sp>
      <p:sp>
        <p:nvSpPr>
          <p:cNvPr id="4" name="Čuvar mesta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913794" y="2632852"/>
            <a:ext cx="5934949" cy="3158347"/>
          </a:xfrm>
        </p:spPr>
        <p:txBody>
          <a:bodyPr rtlCol="0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</p:txBody>
      </p:sp>
      <p:sp>
        <p:nvSpPr>
          <p:cNvPr id="5" name="Čuvar mesta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ADA3A8-594C-43DA-B22F-B9F295318D94}" type="datetime1">
              <a:rPr lang="sr-Latn-RS" noProof="0" smtClean="0"/>
            </a:fld>
            <a:endParaRPr lang="sr-Latn-RS" noProof="0"/>
          </a:p>
        </p:txBody>
      </p:sp>
      <p:sp>
        <p:nvSpPr>
          <p:cNvPr id="6" name="Čuvar mesta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sr-Latn-RS" noProof="0"/>
          </a:p>
        </p:txBody>
      </p:sp>
      <p:sp>
        <p:nvSpPr>
          <p:cNvPr id="7" name="Čuvar mesta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3.png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Slika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Čuvar mesta za naslov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sr-Latn-RS" noProof="0"/>
              <a:t>Kliknite da biste uredili stil za naslov mastera</a:t>
            </a:r>
            <a:endParaRPr lang="sr-Latn-RS" noProof="0"/>
          </a:p>
        </p:txBody>
      </p:sp>
      <p:sp>
        <p:nvSpPr>
          <p:cNvPr id="3" name="Čuvar mesta za tekst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sr-Latn-RS" noProof="0"/>
              <a:t>Kliknite da biste uredili stilove za tekst mastera</a:t>
            </a:r>
            <a:endParaRPr lang="sr-Latn-RS" noProof="0"/>
          </a:p>
          <a:p>
            <a:pPr lvl="1" rtl="0"/>
            <a:r>
              <a:rPr lang="sr-Latn-RS" noProof="0"/>
              <a:t>Drugi nivo</a:t>
            </a:r>
            <a:endParaRPr lang="sr-Latn-RS" noProof="0"/>
          </a:p>
          <a:p>
            <a:pPr lvl="2" rtl="0"/>
            <a:r>
              <a:rPr lang="sr-Latn-RS" noProof="0"/>
              <a:t>Treći nivo</a:t>
            </a:r>
            <a:endParaRPr lang="sr-Latn-RS" noProof="0"/>
          </a:p>
          <a:p>
            <a:pPr lvl="3" rtl="0"/>
            <a:r>
              <a:rPr lang="sr-Latn-RS" noProof="0"/>
              <a:t>Četvrti nivo</a:t>
            </a:r>
            <a:endParaRPr lang="sr-Latn-RS" noProof="0"/>
          </a:p>
          <a:p>
            <a:pPr lvl="4" rtl="0"/>
            <a:r>
              <a:rPr lang="sr-Latn-RS" noProof="0"/>
              <a:t>Peti nivo</a:t>
            </a:r>
            <a:endParaRPr lang="sr-Latn-RS" noProof="0"/>
          </a:p>
        </p:txBody>
      </p:sp>
      <p:sp>
        <p:nvSpPr>
          <p:cNvPr id="4" name="Čuvar mesta za datum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1988E2AE-18EC-4CA5-A4E4-8967162CE231}" type="datetime1">
              <a:rPr lang="sr-Latn-RS" noProof="0" smtClean="0"/>
            </a:fld>
            <a:endParaRPr lang="sr-Latn-RS" noProof="0"/>
          </a:p>
        </p:txBody>
      </p:sp>
      <p:sp>
        <p:nvSpPr>
          <p:cNvPr id="5" name="Čuvar mesta za podnožje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sr-Latn-RS" noProof="0"/>
          </a:p>
        </p:txBody>
      </p:sp>
      <p:sp>
        <p:nvSpPr>
          <p:cNvPr id="6" name="Čuvar mesta za broj slajda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sr-Latn-RS" noProof="0" smtClean="0"/>
            </a:fld>
            <a:endParaRPr lang="sr-Latn-RS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sr-Latn-RS"/>
              <a:t>ВУК СТЕФАНОВИЋ КАРАЏИЋ</a:t>
            </a:r>
            <a:endParaRPr lang="sr-Latn-RS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sr-Latn-RS"/>
              <a:t>МИЛОШ ТИЈАНИЋ</a:t>
            </a:r>
            <a:endParaRPr lang="sr-Latn-RS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2000">
        <p15:prstTrans prst="fracture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"/>
            <a:ext cx="12191999" cy="6858000"/>
          </a:xfrm>
          <a:prstGeom prst="rect">
            <a:avLst/>
          </a:prstGeom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013876" cy="6858000"/>
          </a:xfrm>
          <a:prstGeom prst="rect">
            <a:avLst/>
          </a:prstGeom>
          <a:ln>
            <a:noFill/>
          </a:ln>
          <a:effectLst>
            <a:outerShdw blurRad="88900" dist="254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002">
            <a:schemeClr val="dk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>
            <a:fillRect/>
          </a:stretch>
        </p:blipFill>
        <p:spPr>
          <a:xfrm>
            <a:off x="1" y="-2"/>
            <a:ext cx="3321978" cy="2196792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3175" y="-1771015"/>
            <a:ext cx="3738880" cy="6235700"/>
          </a:xfrm>
        </p:spPr>
        <p:txBody>
          <a:bodyPr anchor="b">
            <a:normAutofit/>
          </a:bodyPr>
          <a:lstStyle/>
          <a:p>
            <a:pPr algn="r"/>
            <a:r>
              <a:rPr lang="sr-Latn-RS" sz="4000">
                <a:solidFill>
                  <a:schemeClr val="bg1"/>
                </a:solidFill>
              </a:rPr>
              <a:t>ВУК</a:t>
            </a:r>
            <a:br>
              <a:rPr lang="sr-Latn-RS" sz="4000">
                <a:solidFill>
                  <a:schemeClr val="bg1"/>
                </a:solidFill>
              </a:rPr>
            </a:br>
            <a:r>
              <a:rPr lang="sr-Latn-RS" sz="4000">
                <a:solidFill>
                  <a:schemeClr val="bg1"/>
                </a:solidFill>
              </a:rPr>
              <a:t>СТЕФАНО</a:t>
            </a:r>
            <a:br>
              <a:rPr lang="sr-Latn-RS" sz="4000">
                <a:solidFill>
                  <a:schemeClr val="bg1"/>
                </a:solidFill>
              </a:rPr>
            </a:br>
            <a:r>
              <a:rPr lang="sr-Latn-RS" sz="4000">
                <a:solidFill>
                  <a:schemeClr val="bg1"/>
                </a:solidFill>
              </a:rPr>
              <a:t>ВИЋ КАРАЏИЋ</a:t>
            </a:r>
            <a:endParaRPr lang="sr-Latn-RS" sz="4000">
              <a:solidFill>
                <a:schemeClr val="bg1"/>
              </a:solidFill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4475870" y="1018323"/>
            <a:ext cx="6247722" cy="483038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r-Latn-RS" sz="2400" b="1" err="1">
                <a:ea typeface="+mn-lt"/>
                <a:cs typeface="+mn-lt"/>
              </a:rPr>
              <a:t>Вук</a:t>
            </a:r>
            <a:r>
              <a:rPr lang="sr-Latn-RS" sz="2400" b="1">
                <a:ea typeface="+mn-lt"/>
                <a:cs typeface="+mn-lt"/>
              </a:rPr>
              <a:t> </a:t>
            </a:r>
            <a:r>
              <a:rPr lang="sr-Latn-RS" sz="2400" b="1" err="1">
                <a:ea typeface="+mn-lt"/>
                <a:cs typeface="+mn-lt"/>
              </a:rPr>
              <a:t>Стефановић</a:t>
            </a:r>
            <a:r>
              <a:rPr lang="sr-Latn-RS" sz="2400" b="1">
                <a:ea typeface="+mn-lt"/>
                <a:cs typeface="+mn-lt"/>
              </a:rPr>
              <a:t> </a:t>
            </a:r>
            <a:r>
              <a:rPr lang="sr-Latn-RS" sz="2400" b="1" err="1">
                <a:ea typeface="+mn-lt"/>
                <a:cs typeface="+mn-lt"/>
              </a:rPr>
              <a:t>Караџић</a:t>
            </a:r>
            <a:r>
              <a:rPr lang="sr-Latn-RS" sz="2400">
                <a:ea typeface="+mn-lt"/>
                <a:cs typeface="+mn-lt"/>
              </a:rPr>
              <a:t> (</a:t>
            </a:r>
            <a:r>
              <a:rPr lang="sr-Latn-RS" sz="2400" err="1">
                <a:ea typeface="+mn-lt"/>
                <a:cs typeface="+mn-lt"/>
              </a:rPr>
              <a:t>Тршић</a:t>
            </a:r>
            <a:r>
              <a:rPr lang="sr-Latn-RS" sz="2400">
                <a:ea typeface="+mn-lt"/>
                <a:cs typeface="+mn-lt"/>
              </a:rPr>
              <a:t>, 6. </a:t>
            </a:r>
            <a:r>
              <a:rPr lang="sr-Latn-RS" sz="2400" err="1">
                <a:ea typeface="+mn-lt"/>
                <a:cs typeface="+mn-lt"/>
              </a:rPr>
              <a:t>новембар</a:t>
            </a:r>
            <a:r>
              <a:rPr lang="sr-Latn-RS" sz="2400">
                <a:ea typeface="+mn-lt"/>
                <a:cs typeface="+mn-lt"/>
              </a:rPr>
              <a:t> 1787 — </a:t>
            </a:r>
            <a:r>
              <a:rPr lang="sr-Latn-RS" sz="2400" err="1">
                <a:ea typeface="+mn-lt"/>
                <a:cs typeface="+mn-lt"/>
              </a:rPr>
              <a:t>Беч</a:t>
            </a:r>
            <a:r>
              <a:rPr lang="sr-Latn-RS" sz="2400">
                <a:ea typeface="+mn-lt"/>
                <a:cs typeface="+mn-lt"/>
              </a:rPr>
              <a:t>, 7. </a:t>
            </a:r>
            <a:r>
              <a:rPr lang="sr-Latn-RS" sz="2400" err="1">
                <a:ea typeface="+mn-lt"/>
                <a:cs typeface="+mn-lt"/>
              </a:rPr>
              <a:t>фебруар</a:t>
            </a:r>
            <a:r>
              <a:rPr lang="sr-Latn-RS" sz="2400">
                <a:ea typeface="+mn-lt"/>
                <a:cs typeface="+mn-lt"/>
              </a:rPr>
              <a:t> 1864) </a:t>
            </a:r>
            <a:r>
              <a:rPr lang="sr-Latn-RS" sz="2400" err="1">
                <a:ea typeface="+mn-lt"/>
                <a:cs typeface="+mn-lt"/>
              </a:rPr>
              <a:t>био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је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први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српски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лингвиста</a:t>
            </a:r>
            <a:r>
              <a:rPr lang="sr-Latn-RS" sz="2400">
                <a:ea typeface="+mn-lt"/>
                <a:cs typeface="+mn-lt"/>
              </a:rPr>
              <a:t> у 19. </a:t>
            </a:r>
            <a:r>
              <a:rPr lang="sr-Latn-RS" sz="2400" err="1">
                <a:ea typeface="+mn-lt"/>
                <a:cs typeface="+mn-lt"/>
              </a:rPr>
              <a:t>веку</a:t>
            </a:r>
            <a:r>
              <a:rPr lang="sr-Latn-RS" sz="2400">
                <a:ea typeface="+mn-lt"/>
                <a:cs typeface="+mn-lt"/>
              </a:rPr>
              <a:t>, </a:t>
            </a:r>
            <a:r>
              <a:rPr lang="sr-Latn-RS" sz="2400" err="1">
                <a:ea typeface="+mn-lt"/>
                <a:cs typeface="+mn-lt"/>
              </a:rPr>
              <a:t>реформатор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српског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језика</a:t>
            </a:r>
            <a:r>
              <a:rPr lang="sr-Latn-RS" sz="2400">
                <a:ea typeface="+mn-lt"/>
                <a:cs typeface="+mn-lt"/>
              </a:rPr>
              <a:t>, </a:t>
            </a:r>
            <a:r>
              <a:rPr lang="sr-Latn-RS" sz="2400" err="1">
                <a:ea typeface="+mn-lt"/>
                <a:cs typeface="+mn-lt"/>
              </a:rPr>
              <a:t>сакупљач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народних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умотворина</a:t>
            </a:r>
            <a:r>
              <a:rPr lang="sr-Latn-RS" sz="2400">
                <a:ea typeface="+mn-lt"/>
                <a:cs typeface="+mn-lt"/>
              </a:rPr>
              <a:t> и </a:t>
            </a:r>
            <a:r>
              <a:rPr lang="sr-Latn-RS" sz="2400" err="1">
                <a:ea typeface="+mn-lt"/>
                <a:cs typeface="+mn-lt"/>
              </a:rPr>
              <a:t>писац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првог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речника</a:t>
            </a:r>
            <a:r>
              <a:rPr lang="sr-Latn-RS" sz="2400">
                <a:ea typeface="+mn-lt"/>
                <a:cs typeface="+mn-lt"/>
              </a:rPr>
              <a:t> </a:t>
            </a:r>
            <a:r>
              <a:rPr lang="sr-Latn-RS" sz="2400" err="1">
                <a:ea typeface="+mn-lt"/>
                <a:cs typeface="+mn-lt"/>
              </a:rPr>
              <a:t>српског</a:t>
            </a:r>
            <a:r>
              <a:rPr lang="sr-Latn-RS" sz="2400">
                <a:ea typeface="+mn-lt"/>
                <a:cs typeface="+mn-lt"/>
              </a:rPr>
              <a:t> </a:t>
            </a:r>
            <a:r>
              <a:rPr lang="sr-Latn-RS" sz="2400" err="1">
                <a:ea typeface="+mn-lt"/>
                <a:cs typeface="+mn-lt"/>
              </a:rPr>
              <a:t>језика</a:t>
            </a:r>
            <a:r>
              <a:rPr lang="sr-Latn-RS" sz="2400">
                <a:ea typeface="+mn-lt"/>
                <a:cs typeface="+mn-lt"/>
              </a:rPr>
              <a:t>.</a:t>
            </a:r>
            <a:endParaRPr lang="sr-Latn-R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2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7281991" y="887150"/>
            <a:ext cx="4104281" cy="4940394"/>
          </a:xfrm>
          <a:prstGeom prst="roundRect">
            <a:avLst>
              <a:gd name="adj" fmla="val 4448"/>
            </a:avLst>
          </a:prstGeom>
          <a:solidFill>
            <a:srgbClr val="FFFFFF"/>
          </a:solidFill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None/>
            </a:pPr>
            <a:endParaRPr lang="en-US" sz="3200" cap="all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4" name="Slika 4" descr="Slika na kojoj se nalazi tekst&#10;&#10;Opis je automatski generisan"/>
          <p:cNvPicPr>
            <a:picLocks noChangeAspect="1"/>
          </p:cNvPicPr>
          <p:nvPr/>
        </p:nvPicPr>
        <p:blipFill rotWithShape="1">
          <a:blip r:embed="rId1"/>
          <a:srcRect l="2018"/>
          <a:stretch>
            <a:fillRect/>
          </a:stretch>
        </p:blipFill>
        <p:spPr>
          <a:xfrm>
            <a:off x="7756448" y="1349992"/>
            <a:ext cx="3155366" cy="4014710"/>
          </a:xfrm>
          <a:prstGeom prst="rect">
            <a:avLst/>
          </a:prstGeom>
        </p:spPr>
      </p:pic>
      <p:pic>
        <p:nvPicPr>
          <p:cNvPr id="13" name="Picture 1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6" y="618517"/>
            <a:ext cx="5910272" cy="1596177"/>
          </a:xfrm>
        </p:spPr>
        <p:txBody>
          <a:bodyPr>
            <a:normAutofit/>
          </a:bodyPr>
          <a:lstStyle/>
          <a:p>
            <a:r>
              <a:rPr lang="sr-Latn-RS">
                <a:ea typeface="+mj-lt"/>
                <a:cs typeface="+mj-lt"/>
              </a:rPr>
              <a:t>ВУК СТЕФАНОВИЋ КАРАЏИЋ</a:t>
            </a:r>
            <a:endParaRPr lang="sr-Latn-RS"/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252417" y="2395847"/>
            <a:ext cx="5910274" cy="342410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r-Latn-RS" sz="2400" err="1"/>
              <a:t>Овако</a:t>
            </a:r>
            <a:r>
              <a:rPr lang="sr-Latn-RS" sz="2400"/>
              <a:t> </a:t>
            </a:r>
            <a:r>
              <a:rPr lang="sr-Latn-RS" sz="2400" err="1"/>
              <a:t>је</a:t>
            </a:r>
            <a:r>
              <a:rPr lang="sr-Latn-RS" sz="2400"/>
              <a:t> </a:t>
            </a:r>
            <a:r>
              <a:rPr lang="sr-Latn-RS" sz="2400" err="1"/>
              <a:t>вук</a:t>
            </a:r>
            <a:r>
              <a:rPr lang="sr-Latn-RS" sz="2400"/>
              <a:t> </a:t>
            </a:r>
            <a:r>
              <a:rPr lang="sr-Latn-RS" sz="2400" err="1"/>
              <a:t>стефановић</a:t>
            </a:r>
            <a:r>
              <a:rPr lang="sr-Latn-RS" sz="2400"/>
              <a:t> </a:t>
            </a:r>
            <a:r>
              <a:rPr lang="sr-Latn-RS" sz="2400" err="1"/>
              <a:t>караџић</a:t>
            </a:r>
            <a:r>
              <a:rPr lang="sr-Latn-RS" sz="2400"/>
              <a:t> </a:t>
            </a:r>
            <a:r>
              <a:rPr lang="sr-Latn-RS" sz="2400" err="1"/>
              <a:t>изгледао</a:t>
            </a:r>
            <a:r>
              <a:rPr lang="sr-Latn-RS" sz="2400"/>
              <a:t>:</a:t>
            </a:r>
            <a:endParaRPr lang="sr-Latn-RS" sz="2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4059935" y="0"/>
            <a:ext cx="813206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7" name="Rectangle 26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4059935" cy="6858000"/>
          </a:xfrm>
          <a:prstGeom prst="rect">
            <a:avLst/>
          </a:prstGeom>
          <a:ln>
            <a:noFill/>
          </a:ln>
          <a:effectLst>
            <a:outerShdw blurRad="50800" dist="12700" algn="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6700" b="77917"/>
          <a:stretch>
            <a:fillRect/>
          </a:stretch>
        </p:blipFill>
        <p:spPr>
          <a:xfrm>
            <a:off x="0" y="0"/>
            <a:ext cx="4059935" cy="1514475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-5906" y="-521043"/>
            <a:ext cx="3735397" cy="7655671"/>
          </a:xfrm>
        </p:spPr>
        <p:txBody>
          <a:bodyPr>
            <a:normAutofit/>
          </a:bodyPr>
          <a:lstStyle/>
          <a:p>
            <a:pPr algn="l"/>
            <a:r>
              <a:rPr lang="sr-Latn-RS" sz="3200" err="1">
                <a:latin typeface="TW Cen MT"/>
              </a:rPr>
              <a:t>Рођење</a:t>
            </a:r>
            <a:r>
              <a:rPr lang="sr-Latn-RS" sz="3200">
                <a:latin typeface="TW Cen MT"/>
              </a:rPr>
              <a:t> </a:t>
            </a:r>
            <a:r>
              <a:rPr lang="sr-Latn-RS" sz="3200" err="1">
                <a:latin typeface="TW Cen MT"/>
              </a:rPr>
              <a:t>вука</a:t>
            </a:r>
            <a:r>
              <a:rPr lang="sr-Latn-RS" sz="3200">
                <a:latin typeface="TW Cen MT"/>
              </a:rPr>
              <a:t> </a:t>
            </a:r>
            <a:r>
              <a:rPr lang="sr-Latn-RS" sz="3200" err="1">
                <a:latin typeface="TW Cen MT"/>
              </a:rPr>
              <a:t>караџића</a:t>
            </a:r>
            <a:br>
              <a:rPr lang="sr-Latn-RS" sz="3200">
                <a:latin typeface="TW Cen MT"/>
              </a:rPr>
            </a:br>
            <a:r>
              <a:rPr lang="sr-Latn-RS" sz="3200">
                <a:latin typeface="TW Cen MT"/>
              </a:rPr>
              <a:t>и </a:t>
            </a:r>
            <a:r>
              <a:rPr lang="sr-Latn-RS" sz="3200" err="1">
                <a:latin typeface="TW Cen MT"/>
              </a:rPr>
              <a:t>ра</a:t>
            </a:r>
            <a:r>
              <a:rPr lang="sr-Cyrl-RS" sz="3200" err="1">
                <a:latin typeface="TW Cen MT"/>
              </a:rPr>
              <a:t>з</a:t>
            </a:r>
            <a:r>
              <a:rPr lang="sr-Latn-RS" sz="3200" err="1">
                <a:latin typeface="TW Cen MT"/>
              </a:rPr>
              <a:t>лог</a:t>
            </a:r>
            <a:r>
              <a:rPr lang="sr-Latn-RS" sz="3200">
                <a:latin typeface="TW Cen MT"/>
              </a:rPr>
              <a:t> </a:t>
            </a:r>
            <a:r>
              <a:rPr lang="sr-Latn-RS" sz="3200" err="1">
                <a:latin typeface="TW Cen MT"/>
              </a:rPr>
              <a:t>због</a:t>
            </a:r>
            <a:r>
              <a:rPr lang="sr-Latn-RS" sz="3200">
                <a:latin typeface="TW Cen MT"/>
              </a:rPr>
              <a:t> </a:t>
            </a:r>
            <a:br>
              <a:rPr lang="sr-Latn-RS" sz="3200">
                <a:latin typeface="TW Cen MT"/>
              </a:rPr>
            </a:br>
            <a:r>
              <a:rPr lang="sr-Latn-RS" sz="3200" err="1">
                <a:latin typeface="TW Cen MT"/>
              </a:rPr>
              <a:t>чега</a:t>
            </a:r>
            <a:r>
              <a:rPr lang="sr-Latn-RS" sz="3200">
                <a:latin typeface="TW Cen MT"/>
              </a:rPr>
              <a:t> </a:t>
            </a:r>
            <a:r>
              <a:rPr lang="sr-Latn-RS" sz="3200" err="1">
                <a:latin typeface="TW Cen MT"/>
              </a:rPr>
              <a:t>се</a:t>
            </a:r>
            <a:r>
              <a:rPr lang="sr-Latn-RS" sz="3200">
                <a:latin typeface="TW Cen MT"/>
              </a:rPr>
              <a:t> </a:t>
            </a:r>
            <a:r>
              <a:rPr lang="sr-Latn-RS" sz="3200" err="1">
                <a:latin typeface="TW Cen MT"/>
              </a:rPr>
              <a:t>зове</a:t>
            </a:r>
            <a:r>
              <a:rPr lang="sr-Latn-RS" sz="3200">
                <a:latin typeface="TW Cen MT"/>
              </a:rPr>
              <a:t> </a:t>
            </a:r>
            <a:r>
              <a:rPr lang="sr-Latn-RS" sz="3200" err="1">
                <a:latin typeface="TW Cen MT"/>
              </a:rPr>
              <a:t>вук</a:t>
            </a:r>
            <a:r>
              <a:rPr lang="sr-Latn-RS" sz="3200">
                <a:latin typeface="TW Cen MT"/>
              </a:rPr>
              <a:t>:</a:t>
            </a:r>
            <a:endParaRPr lang="sr-Latn-RS" sz="3200">
              <a:latin typeface="TW Cen MT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4169046" y="1495501"/>
            <a:ext cx="6576591" cy="44708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Clr>
                <a:srgbClr val="000000"/>
              </a:buClr>
            </a:pPr>
            <a:r>
              <a:rPr lang="sr-Latn-RS" b="1" err="1">
                <a:ea typeface="+mn-lt"/>
                <a:cs typeface="+mn-lt"/>
              </a:rPr>
              <a:t>Вук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Стефановић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Караџић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је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рођен</a:t>
            </a:r>
            <a:r>
              <a:rPr lang="sr-Latn-RS" b="1">
                <a:ea typeface="+mn-lt"/>
                <a:cs typeface="+mn-lt"/>
              </a:rPr>
              <a:t> 1787. </a:t>
            </a:r>
            <a:r>
              <a:rPr lang="sr-Latn-RS" b="1" err="1">
                <a:ea typeface="+mn-lt"/>
                <a:cs typeface="+mn-lt"/>
              </a:rPr>
              <a:t>године</a:t>
            </a:r>
            <a:r>
              <a:rPr lang="sr-Latn-RS" b="1">
                <a:ea typeface="+mn-lt"/>
                <a:cs typeface="+mn-lt"/>
              </a:rPr>
              <a:t> у </a:t>
            </a:r>
            <a:r>
              <a:rPr lang="sr-Latn-RS" b="1" err="1">
                <a:ea typeface="+mn-lt"/>
                <a:cs typeface="+mn-lt"/>
              </a:rPr>
              <a:t>Тршићу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близу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Лознице</a:t>
            </a:r>
            <a:r>
              <a:rPr lang="sr-Latn-RS" b="1">
                <a:ea typeface="+mn-lt"/>
                <a:cs typeface="+mn-lt"/>
              </a:rPr>
              <a:t>, у </a:t>
            </a:r>
            <a:r>
              <a:rPr lang="sr-Latn-RS" b="1" err="1">
                <a:ea typeface="+mn-lt"/>
                <a:cs typeface="+mn-lt"/>
              </a:rPr>
              <a:t>породици</a:t>
            </a:r>
            <a:r>
              <a:rPr lang="sr-Latn-RS" b="1">
                <a:ea typeface="+mn-lt"/>
                <a:cs typeface="+mn-lt"/>
              </a:rPr>
              <a:t> у </a:t>
            </a:r>
            <a:r>
              <a:rPr lang="sr-Latn-RS" b="1" err="1">
                <a:ea typeface="+mn-lt"/>
                <a:cs typeface="+mn-lt"/>
              </a:rPr>
              <a:t>којој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су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деца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умирала</a:t>
            </a:r>
            <a:r>
              <a:rPr lang="sr-Latn-RS" b="1">
                <a:ea typeface="+mn-lt"/>
                <a:cs typeface="+mn-lt"/>
              </a:rPr>
              <a:t>, </a:t>
            </a:r>
            <a:r>
              <a:rPr lang="sr-Latn-RS" b="1" err="1">
                <a:ea typeface="+mn-lt"/>
                <a:cs typeface="+mn-lt"/>
              </a:rPr>
              <a:t>па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је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по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народном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обичају</a:t>
            </a:r>
            <a:r>
              <a:rPr lang="sr-Latn-RS" b="1">
                <a:ea typeface="+mn-lt"/>
                <a:cs typeface="+mn-lt"/>
              </a:rPr>
              <a:t>, </a:t>
            </a:r>
            <a:r>
              <a:rPr lang="sr-Latn-RS" b="1" err="1">
                <a:ea typeface="+mn-lt"/>
                <a:cs typeface="+mn-lt"/>
              </a:rPr>
              <a:t>добио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име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Вук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како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му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вештице</a:t>
            </a:r>
            <a:r>
              <a:rPr lang="sr-Latn-RS" b="1">
                <a:ea typeface="+mn-lt"/>
                <a:cs typeface="+mn-lt"/>
              </a:rPr>
              <a:t> и </a:t>
            </a:r>
            <a:r>
              <a:rPr lang="sr-Latn-RS" b="1" err="1">
                <a:ea typeface="+mn-lt"/>
                <a:cs typeface="+mn-lt"/>
              </a:rPr>
              <a:t>духови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не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би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наудили</a:t>
            </a:r>
            <a:r>
              <a:rPr lang="sr-Latn-RS" b="1">
                <a:ea typeface="+mn-lt"/>
                <a:cs typeface="+mn-lt"/>
              </a:rPr>
              <a:t>. </a:t>
            </a:r>
            <a:r>
              <a:rPr lang="sr-Latn-RS" b="1" err="1">
                <a:ea typeface="+mn-lt"/>
                <a:cs typeface="+mn-lt"/>
              </a:rPr>
              <a:t>Његова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породица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се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доселила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из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Црне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Горе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из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Дробњака</a:t>
            </a:r>
            <a:r>
              <a:rPr lang="sr-Latn-RS" b="1">
                <a:ea typeface="+mn-lt"/>
                <a:cs typeface="+mn-lt"/>
              </a:rPr>
              <a:t>. </a:t>
            </a:r>
            <a:r>
              <a:rPr lang="sr-Latn-RS" b="1" err="1">
                <a:ea typeface="+mn-lt"/>
                <a:cs typeface="+mn-lt"/>
              </a:rPr>
              <a:t>Мајка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Јегда</a:t>
            </a:r>
            <a:r>
              <a:rPr lang="sr-Latn-RS" b="1">
                <a:ea typeface="+mn-lt"/>
                <a:cs typeface="+mn-lt"/>
              </a:rPr>
              <a:t>, </a:t>
            </a:r>
            <a:r>
              <a:rPr lang="sr-Latn-RS" b="1" err="1">
                <a:ea typeface="+mn-lt"/>
                <a:cs typeface="+mn-lt"/>
              </a:rPr>
              <a:t>девојачки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Зрнић</a:t>
            </a:r>
            <a:r>
              <a:rPr lang="sr-Latn-RS" b="1">
                <a:ea typeface="+mn-lt"/>
                <a:cs typeface="+mn-lt"/>
              </a:rPr>
              <a:t>, </a:t>
            </a:r>
            <a:r>
              <a:rPr lang="sr-Latn-RS" b="1" err="1">
                <a:ea typeface="+mn-lt"/>
                <a:cs typeface="+mn-lt"/>
              </a:rPr>
              <a:t>родом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је</a:t>
            </a:r>
            <a:r>
              <a:rPr lang="sr-Latn-RS" b="1">
                <a:ea typeface="+mn-lt"/>
                <a:cs typeface="+mn-lt"/>
              </a:rPr>
              <a:t> </a:t>
            </a:r>
            <a:r>
              <a:rPr lang="sr-Latn-RS" b="1" err="1">
                <a:ea typeface="+mn-lt"/>
                <a:cs typeface="+mn-lt"/>
              </a:rPr>
              <a:t>из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Озринића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код</a:t>
            </a:r>
            <a:r>
              <a:rPr lang="sr-Latn-RS" b="1">
                <a:ea typeface="+mn-lt"/>
                <a:cs typeface="+mn-lt"/>
              </a:rPr>
              <a:t> </a:t>
            </a:r>
            <a:r>
              <a:rPr lang="sr-Latn-RS" b="1" err="1">
                <a:ea typeface="+mn-lt"/>
                <a:cs typeface="+mn-lt"/>
              </a:rPr>
              <a:t>Никшића</a:t>
            </a:r>
            <a:r>
              <a:rPr lang="sr-Latn-RS" b="1">
                <a:ea typeface="+mn-lt"/>
                <a:cs typeface="+mn-lt"/>
              </a:rPr>
              <a:t>.</a:t>
            </a:r>
            <a:endParaRPr lang="sr-Latn-RS" b="1"/>
          </a:p>
          <a:p>
            <a:pPr>
              <a:buClr>
                <a:srgbClr val="000000"/>
              </a:buClr>
            </a:pPr>
            <a:br>
              <a:rPr lang="en-US"/>
            </a:br>
            <a:endParaRPr lang="en-US"/>
          </a:p>
        </p:txBody>
      </p:sp>
      <p:pic>
        <p:nvPicPr>
          <p:cNvPr id="31" name="Picture 30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50" t="72830" b="14149"/>
          <a:stretch>
            <a:fillRect/>
          </a:stretch>
        </p:blipFill>
        <p:spPr>
          <a:xfrm>
            <a:off x="1377059" y="5962903"/>
            <a:ext cx="2590800" cy="892925"/>
          </a:xfrm>
          <a:prstGeom prst="rect">
            <a:avLst/>
          </a:prstGeom>
        </p:spPr>
      </p:pic>
    </p:spTree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15891"/>
            <a:ext cx="12188952" cy="2286002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blurRad="88900" dist="254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7037" b="73004"/>
          <a:stretch>
            <a:fillRect/>
          </a:stretch>
        </p:blipFill>
        <p:spPr>
          <a:xfrm>
            <a:off x="77277" y="-1"/>
            <a:ext cx="1272021" cy="841175"/>
          </a:xfrm>
          <a:prstGeom prst="rect">
            <a:avLst/>
          </a:prstGeom>
        </p:spPr>
      </p:pic>
      <p:pic>
        <p:nvPicPr>
          <p:cNvPr id="16" name="Picture 15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24" t="86960" r="29150"/>
          <a:stretch>
            <a:fillRect/>
          </a:stretch>
        </p:blipFill>
        <p:spPr>
          <a:xfrm>
            <a:off x="11061755" y="-1"/>
            <a:ext cx="1127197" cy="553967"/>
          </a:xfrm>
          <a:prstGeom prst="rect">
            <a:avLst/>
          </a:prstGeom>
        </p:spPr>
      </p:pic>
      <p:pic>
        <p:nvPicPr>
          <p:cNvPr id="18" name="Picture 17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959" t="72411" r="-74" b="13790"/>
          <a:stretch>
            <a:fillRect/>
          </a:stretch>
        </p:blipFill>
        <p:spPr>
          <a:xfrm>
            <a:off x="77277" y="1444827"/>
            <a:ext cx="1096303" cy="841175"/>
          </a:xfrm>
          <a:custGeom>
            <a:avLst/>
            <a:gdLst>
              <a:gd name="connsiteX0" fmla="*/ 0 w 915864"/>
              <a:gd name="connsiteY0" fmla="*/ 0 h 702727"/>
              <a:gd name="connsiteX1" fmla="*/ 915864 w 915864"/>
              <a:gd name="connsiteY1" fmla="*/ 0 h 702727"/>
              <a:gd name="connsiteX2" fmla="*/ 915864 w 915864"/>
              <a:gd name="connsiteY2" fmla="*/ 702727 h 702727"/>
              <a:gd name="connsiteX3" fmla="*/ 176126 w 915864"/>
              <a:gd name="connsiteY3" fmla="*/ 702727 h 702727"/>
              <a:gd name="connsiteX4" fmla="*/ 175195 w 915864"/>
              <a:gd name="connsiteY4" fmla="*/ 702179 h 702727"/>
              <a:gd name="connsiteX5" fmla="*/ 45222 w 915864"/>
              <a:gd name="connsiteY5" fmla="*/ 592499 h 702727"/>
              <a:gd name="connsiteX6" fmla="*/ 0 w 915864"/>
              <a:gd name="connsiteY6" fmla="*/ 531614 h 7027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864" h="702727">
                <a:moveTo>
                  <a:pt x="0" y="0"/>
                </a:moveTo>
                <a:lnTo>
                  <a:pt x="915864" y="0"/>
                </a:lnTo>
                <a:lnTo>
                  <a:pt x="915864" y="702727"/>
                </a:lnTo>
                <a:lnTo>
                  <a:pt x="176126" y="702727"/>
                </a:lnTo>
                <a:lnTo>
                  <a:pt x="175195" y="702179"/>
                </a:lnTo>
                <a:cubicBezTo>
                  <a:pt x="126139" y="669596"/>
                  <a:pt x="82453" y="632772"/>
                  <a:pt x="45222" y="592499"/>
                </a:cubicBezTo>
                <a:lnTo>
                  <a:pt x="0" y="531614"/>
                </a:lnTo>
                <a:close/>
              </a:path>
            </a:pathLst>
          </a:custGeom>
        </p:spPr>
      </p:pic>
      <p:pic>
        <p:nvPicPr>
          <p:cNvPr id="20" name="Picture 19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24" t="71774" r="2564"/>
          <a:stretch>
            <a:fillRect/>
          </a:stretch>
        </p:blipFill>
        <p:spPr>
          <a:xfrm>
            <a:off x="11036686" y="1071807"/>
            <a:ext cx="1155314" cy="1230086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5" y="439924"/>
            <a:ext cx="10364451" cy="1437937"/>
          </a:xfrm>
        </p:spPr>
        <p:txBody>
          <a:bodyPr>
            <a:normAutofit/>
          </a:bodyPr>
          <a:lstStyle/>
          <a:p>
            <a:r>
              <a:rPr lang="sr-Latn-RS">
                <a:solidFill>
                  <a:schemeClr val="bg1"/>
                </a:solidFill>
                <a:ea typeface="+mj-lt"/>
                <a:cs typeface="+mj-lt"/>
              </a:rPr>
              <a:t>ВУКОВа СМРТ</a:t>
            </a:r>
            <a:endParaRPr lang="sr-Latn-RS">
              <a:solidFill>
                <a:schemeClr val="bg1"/>
              </a:solidFill>
              <a:ea typeface="+mj-lt"/>
              <a:cs typeface="+mj-lt"/>
            </a:endParaRPr>
          </a:p>
        </p:txBody>
      </p:sp>
      <p:sp>
        <p:nvSpPr>
          <p:cNvPr id="3" name="Čuvar mesta za sadržaj 2"/>
          <p:cNvSpPr>
            <a:spLocks noGrp="1"/>
          </p:cNvSpPr>
          <p:nvPr>
            <p:ph sz="quarter" idx="13"/>
          </p:nvPr>
        </p:nvSpPr>
        <p:spPr>
          <a:xfrm>
            <a:off x="913774" y="2705878"/>
            <a:ext cx="10363826" cy="308532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10000"/>
              </a:lnSpc>
            </a:pPr>
            <a:endParaRPr lang="sr-Latn-RS"/>
          </a:p>
          <a:p>
            <a:pPr>
              <a:lnSpc>
                <a:spcPct val="110000"/>
              </a:lnSpc>
              <a:buClr>
                <a:srgbClr val="000000"/>
              </a:buClr>
            </a:pPr>
            <a:r>
              <a:rPr lang="sr-Latn-RS" err="1">
                <a:ea typeface="+mn-lt"/>
                <a:cs typeface="+mn-lt"/>
              </a:rPr>
              <a:t>Вук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умро</a:t>
            </a:r>
            <a:r>
              <a:rPr lang="sr-Latn-RS">
                <a:ea typeface="+mn-lt"/>
                <a:cs typeface="+mn-lt"/>
              </a:rPr>
              <a:t> у </a:t>
            </a:r>
            <a:r>
              <a:rPr lang="sr-Latn-RS" err="1">
                <a:ea typeface="+mn-lt"/>
                <a:cs typeface="+mn-lt"/>
              </a:rPr>
              <a:t>Бечу</a:t>
            </a:r>
            <a:r>
              <a:rPr lang="sr-Latn-RS">
                <a:ea typeface="+mn-lt"/>
                <a:cs typeface="+mn-lt"/>
              </a:rPr>
              <a:t>, 7. </a:t>
            </a:r>
            <a:r>
              <a:rPr lang="sr-Latn-RS" err="1">
                <a:ea typeface="+mn-lt"/>
                <a:cs typeface="+mn-lt"/>
              </a:rPr>
              <a:t>фебруара</a:t>
            </a:r>
            <a:r>
              <a:rPr lang="sr-Latn-RS">
                <a:ea typeface="+mn-lt"/>
                <a:cs typeface="+mn-lt"/>
              </a:rPr>
              <a:t> / 26. </a:t>
            </a:r>
            <a:r>
              <a:rPr lang="sr-Latn-RS" err="1">
                <a:ea typeface="+mn-lt"/>
                <a:cs typeface="+mn-lt"/>
              </a:rPr>
              <a:t>јануара</a:t>
            </a:r>
            <a:r>
              <a:rPr lang="sr-Latn-RS">
                <a:ea typeface="+mn-lt"/>
                <a:cs typeface="+mn-lt"/>
              </a:rPr>
              <a:t> 1864. </a:t>
            </a:r>
            <a:r>
              <a:rPr lang="sr-Latn-RS" err="1">
                <a:ea typeface="+mn-lt"/>
                <a:cs typeface="+mn-lt"/>
              </a:rPr>
              <a:t>године</a:t>
            </a:r>
            <a:r>
              <a:rPr lang="sr-Latn-RS">
                <a:ea typeface="+mn-lt"/>
                <a:cs typeface="+mn-lt"/>
              </a:rPr>
              <a:t>, поподне,у </a:t>
            </a:r>
            <a:r>
              <a:rPr lang="sr-Latn-RS" err="1">
                <a:ea typeface="+mn-lt"/>
                <a:cs typeface="+mn-lt"/>
              </a:rPr>
              <a:t>Трауновој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кући</a:t>
            </a:r>
            <a:r>
              <a:rPr lang="sr-Latn-RS">
                <a:ea typeface="+mn-lt"/>
                <a:cs typeface="+mn-lt"/>
              </a:rPr>
              <a:t>, у </a:t>
            </a:r>
            <a:r>
              <a:rPr lang="sr-Latn-RS" err="1">
                <a:ea typeface="+mn-lt"/>
                <a:cs typeface="+mn-lt"/>
              </a:rPr>
              <a:t>Мароканској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улици</a:t>
            </a:r>
            <a:r>
              <a:rPr lang="sr-Latn-RS">
                <a:ea typeface="+mn-lt"/>
                <a:cs typeface="+mn-lt"/>
              </a:rPr>
              <a:t>, у ЛандштрасимаПримећујући </a:t>
            </a:r>
            <a:r>
              <a:rPr lang="sr-Latn-RS" err="1">
                <a:ea typeface="+mn-lt"/>
                <a:cs typeface="+mn-lt"/>
              </a:rPr>
              <a:t>да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писац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најопсежније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монографије</a:t>
            </a:r>
            <a:r>
              <a:rPr lang="sr-Latn-RS">
                <a:ea typeface="+mn-lt"/>
                <a:cs typeface="+mn-lt"/>
              </a:rPr>
              <a:t> о </a:t>
            </a:r>
            <a:r>
              <a:rPr lang="sr-Latn-RS" err="1">
                <a:ea typeface="+mn-lt"/>
                <a:cs typeface="+mn-lt"/>
              </a:rPr>
              <a:t>Вуку</a:t>
            </a:r>
            <a:r>
              <a:rPr lang="sr-Latn-RS">
                <a:ea typeface="+mn-lt"/>
                <a:cs typeface="+mn-lt"/>
              </a:rPr>
              <a:t>, </a:t>
            </a:r>
            <a:r>
              <a:rPr lang="sr-Latn-RS" err="1">
                <a:ea typeface="+mn-lt"/>
                <a:cs typeface="+mn-lt"/>
              </a:rPr>
              <a:t>Љубомир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Стојановић</a:t>
            </a:r>
            <a:r>
              <a:rPr lang="sr-Latn-RS">
                <a:ea typeface="+mn-lt"/>
                <a:cs typeface="+mn-lt"/>
              </a:rPr>
              <a:t>, </a:t>
            </a:r>
            <a:r>
              <a:rPr lang="sr-Latn-RS" err="1">
                <a:ea typeface="+mn-lt"/>
                <a:cs typeface="+mn-lt"/>
              </a:rPr>
              <a:t>није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имао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при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руци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ниједно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сведочанство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савременика</a:t>
            </a:r>
            <a:r>
              <a:rPr lang="sr-Latn-RS">
                <a:ea typeface="+mn-lt"/>
                <a:cs typeface="+mn-lt"/>
              </a:rPr>
              <a:t> о </a:t>
            </a:r>
            <a:r>
              <a:rPr lang="sr-Latn-RS" err="1">
                <a:ea typeface="+mn-lt"/>
                <a:cs typeface="+mn-lt"/>
              </a:rPr>
              <a:t>Вуковој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смрти</a:t>
            </a:r>
            <a:r>
              <a:rPr lang="sr-Latn-RS">
                <a:ea typeface="+mn-lt"/>
                <a:cs typeface="+mn-lt"/>
              </a:rPr>
              <a:t>, </a:t>
            </a:r>
            <a:r>
              <a:rPr lang="sr-Latn-RS" err="1">
                <a:ea typeface="+mn-lt"/>
                <a:cs typeface="+mn-lt"/>
              </a:rPr>
              <a:t>Андра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Гавриловић</a:t>
            </a:r>
            <a:r>
              <a:rPr lang="sr-Latn-RS">
                <a:ea typeface="+mn-lt"/>
                <a:cs typeface="+mn-lt"/>
              </a:rPr>
              <a:t> 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скренуо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пажњу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на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два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чланка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Александра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Сандића</a:t>
            </a:r>
            <a:r>
              <a:rPr lang="sr-Latn-RS">
                <a:ea typeface="+mn-lt"/>
                <a:cs typeface="+mn-lt"/>
              </a:rPr>
              <a:t> у </a:t>
            </a:r>
            <a:r>
              <a:rPr lang="sr-Latn-RS" err="1">
                <a:ea typeface="+mn-lt"/>
                <a:cs typeface="+mn-lt"/>
              </a:rPr>
              <a:t>којима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дат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краћи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опис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самога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догађаја</a:t>
            </a:r>
            <a:r>
              <a:rPr lang="sr-Latn-RS">
                <a:ea typeface="+mn-lt"/>
                <a:cs typeface="+mn-lt"/>
              </a:rPr>
              <a:t>. </a:t>
            </a:r>
            <a:r>
              <a:rPr lang="sr-Latn-RS" err="1">
                <a:ea typeface="+mn-lt"/>
                <a:cs typeface="+mn-lt"/>
              </a:rPr>
              <a:t>Међутим,остало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заборављено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да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Сандић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још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једном</a:t>
            </a:r>
            <a:r>
              <a:rPr lang="sr-Latn-RS">
                <a:ea typeface="+mn-lt"/>
                <a:cs typeface="+mn-lt"/>
              </a:rPr>
              <a:t>, </a:t>
            </a:r>
            <a:r>
              <a:rPr lang="sr-Latn-RS" err="1">
                <a:ea typeface="+mn-lt"/>
                <a:cs typeface="+mn-lt"/>
              </a:rPr>
              <a:t>по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трећи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пут</a:t>
            </a:r>
            <a:r>
              <a:rPr lang="sr-Latn-RS">
                <a:ea typeface="+mn-lt"/>
                <a:cs typeface="+mn-lt"/>
              </a:rPr>
              <a:t>, </a:t>
            </a:r>
            <a:r>
              <a:rPr lang="sr-Latn-RS" err="1">
                <a:ea typeface="+mn-lt"/>
                <a:cs typeface="+mn-lt"/>
              </a:rPr>
              <a:t>нешто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шире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забележио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своја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сећања</a:t>
            </a:r>
            <a:r>
              <a:rPr lang="sr-Latn-RS">
                <a:ea typeface="+mn-lt"/>
                <a:cs typeface="+mn-lt"/>
              </a:rPr>
              <a:t> о </a:t>
            </a:r>
            <a:r>
              <a:rPr lang="sr-Latn-RS" err="1">
                <a:ea typeface="+mn-lt"/>
                <a:cs typeface="+mn-lt"/>
              </a:rPr>
              <a:t>томе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како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је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Вук</a:t>
            </a:r>
            <a:r>
              <a:rPr lang="sr-Latn-RS">
                <a:ea typeface="+mn-lt"/>
                <a:cs typeface="+mn-lt"/>
              </a:rPr>
              <a:t> </a:t>
            </a:r>
            <a:r>
              <a:rPr lang="sr-Latn-RS" err="1">
                <a:ea typeface="+mn-lt"/>
                <a:cs typeface="+mn-lt"/>
              </a:rPr>
              <a:t>умро</a:t>
            </a:r>
            <a:r>
              <a:rPr lang="sr-Latn-RS">
                <a:ea typeface="+mn-lt"/>
                <a:cs typeface="+mn-lt"/>
              </a:rPr>
              <a:t>".</a:t>
            </a:r>
            <a:endParaRPr lang="sr-Latn-RS"/>
          </a:p>
          <a:p>
            <a:pPr>
              <a:lnSpc>
                <a:spcPct val="110000"/>
              </a:lnSpc>
              <a:buClr>
                <a:srgbClr val="000000"/>
              </a:buClr>
            </a:pPr>
            <a:endParaRPr lang="sr-Latn-RS"/>
          </a:p>
        </p:txBody>
      </p:sp>
    </p:spTree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64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 useBgFill="1">
        <p:nvSpPr>
          <p:cNvPr id="6" name="Rectangle 10"/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12"/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13774" y="1365957"/>
            <a:ext cx="10364452" cy="404142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br>
              <a:rPr lang="en-US" sz="2600"/>
            </a:br>
            <a:br>
              <a:rPr lang="en-US" sz="2600"/>
            </a:br>
            <a:br>
              <a:rPr lang="en-US" sz="2600"/>
            </a:br>
            <a:r>
              <a:rPr lang="en-US" sz="4000"/>
              <a:t>ХВАЛА НА ПАЖЊИ</a:t>
            </a:r>
            <a:br>
              <a:rPr lang="en-US" sz="2600"/>
            </a:br>
            <a:br>
              <a:rPr lang="en-US" sz="2600"/>
            </a:br>
            <a:br>
              <a:rPr lang="en-US" sz="2600"/>
            </a:br>
            <a:br>
              <a:rPr lang="en-US" sz="2600"/>
            </a:br>
            <a:br>
              <a:rPr lang="en-US" sz="2600"/>
            </a:br>
            <a:r>
              <a:rPr lang="en-US" sz="2600"/>
              <a:t>                                                                                                                                </a:t>
            </a:r>
            <a:r>
              <a:rPr lang="en-US" sz="2600" i="1"/>
              <a:t> </a:t>
            </a:r>
            <a:r>
              <a:rPr lang="en-US" sz="2600" i="1" err="1"/>
              <a:t>милош</a:t>
            </a:r>
            <a:r>
              <a:rPr lang="en-US" sz="2600" i="1"/>
              <a:t> </a:t>
            </a:r>
            <a:r>
              <a:rPr lang="en-US" sz="2600" i="1" err="1"/>
              <a:t>тијаНИЋ</a:t>
            </a:r>
            <a:br>
              <a:rPr lang="en-US" i="1"/>
            </a:br>
            <a:r>
              <a:rPr lang="en-US" sz="1800" i="1" err="1"/>
              <a:t>youtube:milostijanic</a:t>
            </a:r>
            <a:br>
              <a:rPr lang="en-US" sz="2600" i="1"/>
            </a:br>
            <a:endParaRPr lang="en-US" sz="2600" i="1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Kapljic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0</TotalTime>
  <Words>1385</Words>
  <Application>WPS Presentation</Application>
  <PresentationFormat>Široki ekran</PresentationFormat>
  <Paragraphs>24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7" baseType="lpstr">
      <vt:lpstr>Arial</vt:lpstr>
      <vt:lpstr>SimSun</vt:lpstr>
      <vt:lpstr>Wingdings</vt:lpstr>
      <vt:lpstr>TW Cen MT</vt:lpstr>
      <vt:lpstr>Segoe Print</vt:lpstr>
      <vt:lpstr>Microsoft YaHei</vt:lpstr>
      <vt:lpstr/>
      <vt:lpstr>Arial Unicode MS</vt:lpstr>
      <vt:lpstr>Calibri</vt:lpstr>
      <vt:lpstr>Tw Cen MT</vt:lpstr>
      <vt:lpstr>Kapljica</vt:lpstr>
      <vt:lpstr>ВУК СТЕФАНОВИЋ КАРАЏИЋ</vt:lpstr>
      <vt:lpstr>ВУК СТЕФАНОВИЋ КАРАЏИЋ</vt:lpstr>
      <vt:lpstr>ВУК СТЕФАНОВИЋ КАРАЏИЋ</vt:lpstr>
      <vt:lpstr>Рођење вука караџића и разлог због  чега се зове вук:</vt:lpstr>
      <vt:lpstr>ВУКОВа СМРТ</vt:lpstr>
      <vt:lpstr>   ХВАЛА НА ПАЖЊИ                                                                                                                                      милош тијаНИЋ youtube:milostijanic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/>
  <cp:lastModifiedBy>Nastavnik</cp:lastModifiedBy>
  <cp:revision>4</cp:revision>
  <dcterms:created xsi:type="dcterms:W3CDTF">2021-11-02T20:23:00Z</dcterms:created>
  <dcterms:modified xsi:type="dcterms:W3CDTF">2021-11-05T13:04:26Z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1033-11.2.0.9431</vt:lpwstr>
  </property>
</Properties>
</file>