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4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E6025-0B21-46A7-9E67-1C27F9B713E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C99A-76CD-4A0D-BC9F-0799A3D9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0FA5-CAFA-4DA2-AB22-97886186F1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B135-897C-4A05-B52D-2FD9B223A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16. октобар 2021.</a:t>
            </a:r>
            <a:br>
              <a:rPr lang="sr-Cyrl-RS" sz="3600" dirty="0" smtClean="0"/>
            </a:br>
            <a:r>
              <a:rPr lang="sr-Cyrl-RS" sz="3600" dirty="0" smtClean="0"/>
              <a:t>Светски дан здраве хране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553200" cy="1371600"/>
          </a:xfrm>
        </p:spPr>
        <p:txBody>
          <a:bodyPr>
            <a:noAutofit/>
          </a:bodyPr>
          <a:lstStyle/>
          <a:p>
            <a:r>
              <a:rPr lang="sr-Cyrl-RS" sz="4800" dirty="0" smtClean="0">
                <a:solidFill>
                  <a:srgbClr val="00B050"/>
                </a:solidFill>
              </a:rPr>
              <a:t>ЗДРАВА МАТЕМАТИКА  </a:t>
            </a:r>
          </a:p>
          <a:p>
            <a:r>
              <a:rPr lang="sr-Latn-RS" sz="2800" dirty="0" smtClean="0">
                <a:solidFill>
                  <a:srgbClr val="FF0000"/>
                </a:solidFill>
              </a:rPr>
              <a:t> </a:t>
            </a:r>
            <a:r>
              <a:rPr lang="sr-Cyrl-RS" sz="2800" dirty="0" smtClean="0">
                <a:solidFill>
                  <a:srgbClr val="FF0000"/>
                </a:solidFill>
              </a:rPr>
              <a:t>Дуња Мићић </a:t>
            </a:r>
            <a:r>
              <a:rPr lang="sr-Latn-RS" sz="2800" dirty="0" smtClean="0">
                <a:solidFill>
                  <a:srgbClr val="FF0000"/>
                </a:solidFill>
              </a:rPr>
              <a:t>IV-1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78967199_883195648744553_333923039853726924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828800"/>
            <a:ext cx="3657600" cy="3395663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sz="5400" dirty="0" smtClean="0"/>
              <a:t>ШТА МОЖЕ ДА СЕ УПЕЦА?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7772400" cy="4724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sr-Cyrl-RS" dirty="0" smtClean="0"/>
              <a:t>ПАПРИКА</a:t>
            </a:r>
          </a:p>
          <a:p>
            <a:pPr algn="l">
              <a:buFont typeface="Arial" pitchFamily="34" charset="0"/>
              <a:buChar char="•"/>
            </a:pPr>
            <a:r>
              <a:rPr lang="sr-Cyrl-RS" dirty="0" smtClean="0"/>
              <a:t>ЧИЗМА</a:t>
            </a:r>
          </a:p>
          <a:p>
            <a:pPr algn="l">
              <a:buFont typeface="Arial" pitchFamily="34" charset="0"/>
              <a:buChar char="•"/>
            </a:pPr>
            <a:r>
              <a:rPr lang="sr-Cyrl-RS" dirty="0" smtClean="0"/>
              <a:t>ОКТОПОД</a:t>
            </a:r>
          </a:p>
          <a:p>
            <a:pPr algn="l">
              <a:buFont typeface="Arial" pitchFamily="34" charset="0"/>
              <a:buChar char="•"/>
            </a:pPr>
            <a:r>
              <a:rPr lang="sr-Cyrl-RS" dirty="0" smtClean="0"/>
              <a:t>ТРЕШЊА</a:t>
            </a:r>
          </a:p>
          <a:p>
            <a:pPr algn="l">
              <a:buFont typeface="Arial" pitchFamily="34" charset="0"/>
              <a:buChar char="•"/>
            </a:pPr>
            <a:r>
              <a:rPr lang="sr-Cyrl-RS" dirty="0" smtClean="0"/>
              <a:t>РИБА</a:t>
            </a:r>
          </a:p>
          <a:p>
            <a:pPr algn="l">
              <a:buFont typeface="Arial" pitchFamily="34" charset="0"/>
              <a:buChar char="•"/>
            </a:pPr>
            <a:r>
              <a:rPr lang="sr-Cyrl-RS" dirty="0" smtClean="0"/>
              <a:t>ПАНТАЛОНЕ</a:t>
            </a:r>
            <a:endParaRPr lang="en-US" dirty="0"/>
          </a:p>
        </p:txBody>
      </p:sp>
    </p:spTree>
  </p:cSld>
  <p:clrMapOvr>
    <a:masterClrMapping/>
  </p:clrMapOvr>
  <p:transition spd="med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sr-Cyrl-RS" dirty="0" smtClean="0"/>
              <a:t>ШТА МОЖЕ ДА СЕ УПЕЦА?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sr-Cyrl-RS" sz="6000" dirty="0" smtClean="0"/>
              <a:t>ОКТОПОД  И  РИБА</a:t>
            </a:r>
            <a:endParaRPr lang="en-US" sz="6000" dirty="0"/>
          </a:p>
        </p:txBody>
      </p:sp>
      <p:pic>
        <p:nvPicPr>
          <p:cNvPr id="2050" name="Picture 2" descr="C:\Users\Aleksa\Downloads\JHGGFJGFGFHTTTTTTTTTTT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659" y="1524000"/>
            <a:ext cx="4036541" cy="3048000"/>
          </a:xfrm>
          <a:prstGeom prst="rect">
            <a:avLst/>
          </a:prstGeom>
          <a:noFill/>
        </p:spPr>
      </p:pic>
      <p:pic>
        <p:nvPicPr>
          <p:cNvPr id="2051" name="Picture 3" descr="C:\Users\Aleksa\Downloads\JHGGFJGFGFHTTTTTTTTTTT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1676400"/>
            <a:ext cx="152400" cy="114153"/>
          </a:xfrm>
          <a:prstGeom prst="rect">
            <a:avLst/>
          </a:prstGeom>
          <a:noFill/>
        </p:spPr>
      </p:pic>
      <p:pic>
        <p:nvPicPr>
          <p:cNvPr id="2052" name="Picture 4" descr="C:\Users\Aleksa\Downloads\TTTTTTTTTTTTTTTTTTTTT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524000"/>
            <a:ext cx="3930754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НЕ ЗАБОРАВИТЕ ЗДРАВО ДА СЕ </a:t>
            </a:r>
            <a:br>
              <a:rPr lang="sr-Cyrl-RS" dirty="0" smtClean="0"/>
            </a:br>
            <a:r>
              <a:rPr lang="sr-Cyrl-RS" u="sng" dirty="0" smtClean="0">
                <a:solidFill>
                  <a:schemeClr val="accent3">
                    <a:lumMod val="50000"/>
                  </a:schemeClr>
                </a:solidFill>
              </a:rPr>
              <a:t>ХРАНИТЕ </a:t>
            </a:r>
            <a:r>
              <a:rPr lang="sr-Cyrl-RS" b="1" u="sng" dirty="0" smtClean="0"/>
              <a:t> </a:t>
            </a:r>
            <a:r>
              <a:rPr lang="sr-Cyrl-RS" b="1" dirty="0" smtClean="0"/>
              <a:t>И ДА СЕ БАВИТЕ ФИЗИЧКИМ АКТИВНОСТИМА.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400800" cy="17526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.</a:t>
            </a:r>
            <a:endParaRPr lang="en-US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leksa\Downloads\HGJHGFJGYYYYYYYYY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4572000" cy="4343400"/>
          </a:xfrm>
          <a:prstGeom prst="rect">
            <a:avLst/>
          </a:prstGeom>
          <a:noFill/>
        </p:spPr>
      </p:pic>
      <p:pic>
        <p:nvPicPr>
          <p:cNvPr id="3075" name="Picture 3" descr="C:\Users\Aleksa\Downloads\10959852_849363421795093_478982874583998349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362200"/>
            <a:ext cx="44196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VALA NA PAZNJ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1. задатак: чорба од беле бундеве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sz="2000" dirty="0"/>
              <a:t>  </a:t>
            </a:r>
            <a:r>
              <a:rPr lang="sr-Cyrl-RS" sz="2000" dirty="0" smtClean="0"/>
              <a:t>        Алексина мама је решила да направи чорбу од беле бундеве. То је хранљива, укусна и здрава чорба. Међутим, бундева коју има је превелика за породични ручак – целих 8 кг. Када ју је исекла, искористила је за чорбу само једну четвртину. Два килограма је дала комшиници да испече у рерни, јер бундева се може јести и тако спремљена. Остатак је оставила у замрзивач. Колико још пута може направити ручак од исте бундеве?</a:t>
            </a:r>
            <a:endParaRPr lang="en-US" sz="2000" dirty="0"/>
          </a:p>
        </p:txBody>
      </p:sp>
      <p:pic>
        <p:nvPicPr>
          <p:cNvPr id="6" name="Picture 5" descr="bundev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143000"/>
            <a:ext cx="3810000" cy="22955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r-Cyrl-RS" dirty="0" smtClean="0"/>
              <a:t>2. задатак: пут ананаса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51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sz="2000" dirty="0"/>
              <a:t>  </a:t>
            </a:r>
            <a:r>
              <a:rPr lang="sr-Cyrl-RS" sz="2000" dirty="0" smtClean="0"/>
              <a:t>        Ананас је укусно и здраво воће. Ако из средишта Африке возом          путује 16 сати, у луци је потребно 8 сати да га утоваре на брод, а 20 сати требало да стигне  до Европе. Камион је до пијаце у Србији возио 96 сати. Колико је дана ананасу требало да стигне до пијаце?</a:t>
            </a:r>
            <a:endParaRPr lang="en-US" sz="2000" dirty="0"/>
          </a:p>
        </p:txBody>
      </p:sp>
      <p:pic>
        <p:nvPicPr>
          <p:cNvPr id="5" name="Picture 4" descr="ana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066800"/>
            <a:ext cx="3657600" cy="2743200"/>
          </a:xfrm>
          <a:prstGeom prst="rect">
            <a:avLst/>
          </a:prstGeom>
        </p:spPr>
      </p:pic>
      <p:pic>
        <p:nvPicPr>
          <p:cNvPr id="8" name="Picture 7" descr="v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066800"/>
            <a:ext cx="1422400" cy="1066800"/>
          </a:xfrm>
          <a:prstGeom prst="rect">
            <a:avLst/>
          </a:prstGeom>
        </p:spPr>
      </p:pic>
      <p:pic>
        <p:nvPicPr>
          <p:cNvPr id="9" name="Picture 8" descr="br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066800"/>
            <a:ext cx="1623647" cy="1066800"/>
          </a:xfrm>
          <a:prstGeom prst="rect">
            <a:avLst/>
          </a:prstGeom>
        </p:spPr>
      </p:pic>
      <p:pic>
        <p:nvPicPr>
          <p:cNvPr id="10" name="Picture 9" descr="kam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209801"/>
            <a:ext cx="3200400" cy="16002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68362"/>
          </a:xfrm>
        </p:spPr>
        <p:txBody>
          <a:bodyPr>
            <a:normAutofit/>
          </a:bodyPr>
          <a:lstStyle/>
          <a:p>
            <a:r>
              <a:rPr lang="sr-Cyrl-RS" dirty="0" smtClean="0"/>
              <a:t>3. задатак: брање вргања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468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sz="2000" dirty="0"/>
              <a:t>  </a:t>
            </a:r>
            <a:r>
              <a:rPr lang="sr-Cyrl-RS" sz="2000" dirty="0" smtClean="0"/>
              <a:t>      Маја и  Мира су отишле да беру печурке. Маја је набрала 239, а Мира 328 печурака више. Придружили су им се Урош и Софија, Урош је набрао колико и Маја и Мира заједно а Софија </a:t>
            </a:r>
            <a:r>
              <a:rPr lang="sr-Cyrl-RS" sz="2000" dirty="0" smtClean="0"/>
              <a:t>и</a:t>
            </a:r>
            <a:r>
              <a:rPr lang="en-US" sz="2000" dirty="0" smtClean="0"/>
              <a:t>c</a:t>
            </a:r>
            <a:r>
              <a:rPr lang="sr-Cyrl-RS" sz="2000" dirty="0" smtClean="0"/>
              <a:t>то </a:t>
            </a:r>
            <a:r>
              <a:rPr lang="sr-Cyrl-RS" sz="2000" dirty="0" smtClean="0"/>
              <a:t>колико и Маја и Урош заједно. Колико су сви они заједно набрали?</a:t>
            </a:r>
            <a:endParaRPr lang="en-US" sz="2000" dirty="0"/>
          </a:p>
        </p:txBody>
      </p:sp>
      <p:pic>
        <p:nvPicPr>
          <p:cNvPr id="1028" name="Picture 4" descr="C:\Users\Aleksa\Downloads\vrganji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2743200" cy="2209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 ЗА КРАЈ МАЛИ КВИЗ ЗНАЊА</a:t>
            </a:r>
            <a:endParaRPr lang="en-US" dirty="0"/>
          </a:p>
        </p:txBody>
      </p:sp>
      <p:pic>
        <p:nvPicPr>
          <p:cNvPr id="1026" name="Picture 2" descr="C:\Users\Aleksa\Downloads\KV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67818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ОД ЧЕГА СЕ ПРАВИ АЈВАР?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Од паприке и банане</a:t>
            </a:r>
          </a:p>
          <a:p>
            <a:r>
              <a:rPr lang="sr-Cyrl-RS" dirty="0" smtClean="0"/>
              <a:t>Од краставца и патлиџана</a:t>
            </a:r>
          </a:p>
          <a:p>
            <a:r>
              <a:rPr lang="sr-Cyrl-RS" dirty="0" smtClean="0"/>
              <a:t>Од јабуке и белог лука</a:t>
            </a:r>
          </a:p>
          <a:p>
            <a:r>
              <a:rPr lang="sr-Cyrl-RS" dirty="0" smtClean="0"/>
              <a:t>Од паприке и белог лука</a:t>
            </a:r>
          </a:p>
          <a:p>
            <a:r>
              <a:rPr lang="sr-Cyrl-RS" dirty="0" smtClean="0"/>
              <a:t>Од бундеве и трешње</a:t>
            </a:r>
            <a:endParaRPr lang="en-US" dirty="0"/>
          </a:p>
        </p:txBody>
      </p:sp>
    </p:spTree>
  </p:cSld>
  <p:clrMapOvr>
    <a:masterClrMapping/>
  </p:clrMapOvr>
  <p:transition spd="med"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470025"/>
          </a:xfrm>
        </p:spPr>
        <p:txBody>
          <a:bodyPr/>
          <a:lstStyle/>
          <a:p>
            <a:r>
              <a:rPr lang="sr-Cyrl-RS" dirty="0" smtClean="0"/>
              <a:t>Од чега се прави ајвар?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4800" dirty="0" smtClean="0"/>
              <a:t>ОД ПАПРИКЕ И </a:t>
            </a:r>
          </a:p>
          <a:p>
            <a:r>
              <a:rPr lang="sr-Cyrl-RS" sz="4800" dirty="0" smtClean="0"/>
              <a:t>БЕЛОГ ЛУКА</a:t>
            </a:r>
            <a:endParaRPr lang="en-US" sz="4800" dirty="0"/>
          </a:p>
        </p:txBody>
      </p:sp>
      <p:pic>
        <p:nvPicPr>
          <p:cNvPr id="2050" name="Picture 2" descr="C:\Users\Aleksa\Downloads\ajv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47800"/>
            <a:ext cx="4876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СЕ ОД ПОНУЂЕНОГ НАЛАЗИ У ЏЕМУ?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КРАСТАВАЦ</a:t>
            </a:r>
          </a:p>
          <a:p>
            <a:r>
              <a:rPr lang="sr-Cyrl-RS" dirty="0" smtClean="0"/>
              <a:t>ПАРИЗЕР</a:t>
            </a:r>
          </a:p>
          <a:p>
            <a:r>
              <a:rPr lang="sr-Cyrl-RS" dirty="0" smtClean="0"/>
              <a:t>БУНДЕВА</a:t>
            </a:r>
          </a:p>
          <a:p>
            <a:r>
              <a:rPr lang="sr-Cyrl-RS" dirty="0" smtClean="0"/>
              <a:t>ЈАГОДА</a:t>
            </a:r>
          </a:p>
          <a:p>
            <a:r>
              <a:rPr lang="sr-Cyrl-RS" dirty="0" smtClean="0"/>
              <a:t>ПАПРИКА</a:t>
            </a:r>
            <a:endParaRPr lang="en-US" dirty="0"/>
          </a:p>
        </p:txBody>
      </p:sp>
    </p:spTree>
  </p:cSld>
  <p:clrMapOvr>
    <a:masterClrMapping/>
  </p:clrMapOvr>
  <p:transition spd="slow">
    <p:pull dir="d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/>
          <a:lstStyle/>
          <a:p>
            <a:r>
              <a:rPr lang="sr-Cyrl-RS" dirty="0" smtClean="0"/>
              <a:t>ШТА СЕ ОД ПОНУЂЕНОГ НАЛАЗИ У ЏЕМУ?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905000"/>
          </a:xfrm>
        </p:spPr>
        <p:txBody>
          <a:bodyPr>
            <a:normAutofit fontScale="92500" lnSpcReduction="10000"/>
          </a:bodyPr>
          <a:lstStyle/>
          <a:p>
            <a:endParaRPr lang="sr-Cyrl-RS" sz="6000" dirty="0" smtClean="0"/>
          </a:p>
          <a:p>
            <a:r>
              <a:rPr lang="sr-Cyrl-RS" sz="6000" dirty="0" smtClean="0"/>
              <a:t>ЈАГОДА</a:t>
            </a:r>
            <a:endParaRPr lang="en-US" sz="6000" dirty="0"/>
          </a:p>
        </p:txBody>
      </p:sp>
      <p:pic>
        <p:nvPicPr>
          <p:cNvPr id="1026" name="Picture 2" descr="C:\Users\Aleksa\Downloads\HGGD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6248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324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16. октобар 2021. Светски дан здраве хране</vt:lpstr>
      <vt:lpstr>1. задатак: чорба од беле бундеве</vt:lpstr>
      <vt:lpstr>2. задатак: пут ананаса</vt:lpstr>
      <vt:lpstr>3. задатак: брање вргања</vt:lpstr>
      <vt:lpstr>И ЗА КРАЈ МАЛИ КВИЗ ЗНАЊА</vt:lpstr>
      <vt:lpstr>ОД ЧЕГА СЕ ПРАВИ АЈВАР?</vt:lpstr>
      <vt:lpstr>Од чега се прави ајвар?</vt:lpstr>
      <vt:lpstr>ШТА СЕ ОД ПОНУЂЕНОГ НАЛАЗИ У ЏЕМУ?</vt:lpstr>
      <vt:lpstr>ШТА СЕ ОД ПОНУЂЕНОГ НАЛАЗИ У ЏЕМУ?</vt:lpstr>
      <vt:lpstr>ШТА МОЖЕ ДА СЕ УПЕЦА?</vt:lpstr>
      <vt:lpstr>ШТА МОЖЕ ДА СЕ УПЕЦА?</vt:lpstr>
      <vt:lpstr>НЕ ЗАБОРАВИТЕ ЗДРАВО ДА СЕ  ХРАНИТЕ  И ДА СЕ БАВИТЕ ФИЗИЧКИМ АКТИВНОСТИМА.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октобар 2021. Светски дан здраве хране</dc:title>
  <dc:creator>Michko</dc:creator>
  <cp:lastModifiedBy>Aleksa</cp:lastModifiedBy>
  <cp:revision>46</cp:revision>
  <dcterms:created xsi:type="dcterms:W3CDTF">2021-10-15T15:38:18Z</dcterms:created>
  <dcterms:modified xsi:type="dcterms:W3CDTF">2021-10-17T11:28:04Z</dcterms:modified>
</cp:coreProperties>
</file>