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media/audio1.bin" ContentType="audio/unknown"/>
  <Override PartName="/ppt/media/audio2.bin" ContentType="audio/unknown"/>
  <Override PartName="/ppt/media/audio3.bin" ContentType="audio/unknown"/>
  <Override PartName="/ppt/media/audio4.bin" ContentType="audio/unknown"/>
  <Override PartName="/ppt/media/audio5.bin" ContentType="audio/unknown"/>
  <Override PartName="/ppt/media/audio6.bin" ContentType="audio/unknown"/>
  <Override PartName="/ppt/media/audio7.bin" ContentType="audio/unknown"/>
  <Override PartName="/ppt/media/audio8.bin" ContentType="audio/unknown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  <p:sldMasterId id="2147483651" r:id="rId2"/>
  </p:sldMasterIdLst>
  <p:notesMasterIdLst>
    <p:notesMasterId r:id="rId41"/>
  </p:notesMasterIdLst>
  <p:handoutMasterIdLst>
    <p:handoutMasterId r:id="rId42"/>
  </p:handoutMasterIdLst>
  <p:sldIdLst>
    <p:sldId id="331" r:id="rId3"/>
    <p:sldId id="328" r:id="rId4"/>
    <p:sldId id="329" r:id="rId5"/>
    <p:sldId id="256" r:id="rId6"/>
    <p:sldId id="330" r:id="rId7"/>
    <p:sldId id="315" r:id="rId8"/>
    <p:sldId id="258" r:id="rId9"/>
    <p:sldId id="259" r:id="rId10"/>
    <p:sldId id="316" r:id="rId11"/>
    <p:sldId id="273" r:id="rId12"/>
    <p:sldId id="270" r:id="rId13"/>
    <p:sldId id="322" r:id="rId14"/>
    <p:sldId id="324" r:id="rId15"/>
    <p:sldId id="274" r:id="rId16"/>
    <p:sldId id="320" r:id="rId17"/>
    <p:sldId id="321" r:id="rId18"/>
    <p:sldId id="294" r:id="rId19"/>
    <p:sldId id="276" r:id="rId20"/>
    <p:sldId id="260" r:id="rId21"/>
    <p:sldId id="295" r:id="rId22"/>
    <p:sldId id="262" r:id="rId23"/>
    <p:sldId id="263" r:id="rId24"/>
    <p:sldId id="265" r:id="rId25"/>
    <p:sldId id="326" r:id="rId26"/>
    <p:sldId id="327" r:id="rId27"/>
    <p:sldId id="268" r:id="rId28"/>
    <p:sldId id="280" r:id="rId29"/>
    <p:sldId id="298" r:id="rId30"/>
    <p:sldId id="283" r:id="rId31"/>
    <p:sldId id="271" r:id="rId32"/>
    <p:sldId id="272" r:id="rId33"/>
    <p:sldId id="284" r:id="rId34"/>
    <p:sldId id="285" r:id="rId35"/>
    <p:sldId id="286" r:id="rId36"/>
    <p:sldId id="278" r:id="rId37"/>
    <p:sldId id="291" r:id="rId38"/>
    <p:sldId id="292" r:id="rId39"/>
    <p:sldId id="279" r:id="rId40"/>
  </p:sldIdLst>
  <p:sldSz cx="12192000" cy="6858000"/>
  <p:notesSz cx="6997700" cy="9271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Times" pitchFamily="18" charset="0"/>
        <a:ea typeface="ＭＳ Ｐゴシック" pitchFamily="34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Times" pitchFamily="18" charset="0"/>
        <a:ea typeface="ＭＳ Ｐゴシック" pitchFamily="34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Times" pitchFamily="18" charset="0"/>
        <a:ea typeface="ＭＳ Ｐゴシック" pitchFamily="34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Times" pitchFamily="18" charset="0"/>
        <a:ea typeface="ＭＳ Ｐゴシック" pitchFamily="34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Times" pitchFamily="18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sz="2000" kern="1200">
        <a:solidFill>
          <a:schemeClr val="tx1"/>
        </a:solidFill>
        <a:latin typeface="Times" pitchFamily="18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sz="2000" kern="1200">
        <a:solidFill>
          <a:schemeClr val="tx1"/>
        </a:solidFill>
        <a:latin typeface="Times" pitchFamily="18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sz="2000" kern="1200">
        <a:solidFill>
          <a:schemeClr val="tx1"/>
        </a:solidFill>
        <a:latin typeface="Times" pitchFamily="18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sz="2000" kern="1200">
        <a:solidFill>
          <a:schemeClr val="tx1"/>
        </a:solidFill>
        <a:latin typeface="Times" pitchFamily="18" charset="0"/>
        <a:ea typeface="ＭＳ Ｐゴシック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0">
          <p15:clr>
            <a:srgbClr val="A4A3A4"/>
          </p15:clr>
        </p15:guide>
        <p15:guide id="2" pos="220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00"/>
    <a:srgbClr val="800000"/>
    <a:srgbClr val="FFCC00"/>
    <a:srgbClr val="C0C0C0"/>
    <a:srgbClr val="FFFF99"/>
    <a:srgbClr val="0066FF"/>
    <a:srgbClr val="FFFF00"/>
    <a:srgbClr val="FF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850" y="6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4" d="100"/>
          <a:sy n="54" d="100"/>
        </p:scale>
        <p:origin x="-1296" y="-96"/>
      </p:cViewPr>
      <p:guideLst>
        <p:guide orient="horz" pos="2920"/>
        <p:guide pos="22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slide" Target="slides/slide37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handoutMaster" Target="handoutMasters/handoutMaster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Relationship Id="rId46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41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slide" Target="slides/slide38.xml"/><Relationship Id="rId45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4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presProps" Target="presProps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24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212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58" tIns="46479" rIns="92958" bIns="46479" numCol="1" anchor="t" anchorCtr="0" compatLnSpc="1">
            <a:prstTxWarp prst="textNoShape">
              <a:avLst/>
            </a:prstTxWarp>
          </a:bodyPr>
          <a:lstStyle>
            <a:lvl1pPr defTabSz="930275" eaLnBrk="0" hangingPunct="0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65575" y="0"/>
            <a:ext cx="303212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58" tIns="46479" rIns="92958" bIns="46479" numCol="1" anchor="t" anchorCtr="0" compatLnSpc="1">
            <a:prstTxWarp prst="textNoShape">
              <a:avLst/>
            </a:prstTxWarp>
          </a:bodyPr>
          <a:lstStyle>
            <a:lvl1pPr algn="r" defTabSz="930275" eaLnBrk="0" hangingPunct="0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43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07450"/>
            <a:ext cx="303212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58" tIns="46479" rIns="92958" bIns="46479" numCol="1" anchor="b" anchorCtr="0" compatLnSpc="1">
            <a:prstTxWarp prst="textNoShape">
              <a:avLst/>
            </a:prstTxWarp>
          </a:bodyPr>
          <a:lstStyle>
            <a:lvl1pPr defTabSz="930275" eaLnBrk="0" hangingPunct="0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43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65575" y="8807450"/>
            <a:ext cx="303212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58" tIns="46479" rIns="92958" bIns="46479" numCol="1" anchor="b" anchorCtr="0" compatLnSpc="1">
            <a:prstTxWarp prst="textNoShape">
              <a:avLst/>
            </a:prstTxWarp>
          </a:bodyPr>
          <a:lstStyle>
            <a:lvl1pPr algn="r" defTabSz="930275" eaLnBrk="0" hangingPunct="0">
              <a:defRPr sz="1200" smtClean="0"/>
            </a:lvl1pPr>
          </a:lstStyle>
          <a:p>
            <a:pPr>
              <a:defRPr/>
            </a:pPr>
            <a:fld id="{85FE41B4-C70B-4DCC-9CAE-774F8BBDAB3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212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58" tIns="46479" rIns="92958" bIns="46479" numCol="1" anchor="t" anchorCtr="0" compatLnSpc="1">
            <a:prstTxWarp prst="textNoShape">
              <a:avLst/>
            </a:prstTxWarp>
          </a:bodyPr>
          <a:lstStyle>
            <a:lvl1pPr defTabSz="930275" eaLnBrk="0" hangingPunct="0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65575" y="0"/>
            <a:ext cx="303212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58" tIns="46479" rIns="92958" bIns="46479" numCol="1" anchor="t" anchorCtr="0" compatLnSpc="1">
            <a:prstTxWarp prst="textNoShape">
              <a:avLst/>
            </a:prstTxWarp>
          </a:bodyPr>
          <a:lstStyle>
            <a:lvl1pPr algn="r" defTabSz="930275" eaLnBrk="0" hangingPunct="0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301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409575" y="695325"/>
            <a:ext cx="6178550" cy="34766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3450" y="4403725"/>
            <a:ext cx="5130800" cy="4171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58" tIns="46479" rIns="92958" bIns="4647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07450"/>
            <a:ext cx="303212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58" tIns="46479" rIns="92958" bIns="46479" numCol="1" anchor="b" anchorCtr="0" compatLnSpc="1">
            <a:prstTxWarp prst="textNoShape">
              <a:avLst/>
            </a:prstTxWarp>
          </a:bodyPr>
          <a:lstStyle>
            <a:lvl1pPr defTabSz="930275" eaLnBrk="0" hangingPunct="0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65575" y="8807450"/>
            <a:ext cx="303212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58" tIns="46479" rIns="92958" bIns="46479" numCol="1" anchor="b" anchorCtr="0" compatLnSpc="1">
            <a:prstTxWarp prst="textNoShape">
              <a:avLst/>
            </a:prstTxWarp>
          </a:bodyPr>
          <a:lstStyle>
            <a:lvl1pPr algn="r" defTabSz="930275" eaLnBrk="0" hangingPunct="0">
              <a:defRPr sz="1200" smtClean="0"/>
            </a:lvl1pPr>
          </a:lstStyle>
          <a:p>
            <a:pPr>
              <a:defRPr/>
            </a:pPr>
            <a:fld id="{5852A83D-8F0D-4E0F-920B-8CCF775A95E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ＭＳ Ｐゴシック" pitchFamily="34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ＭＳ Ｐゴシック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C28B7A1-AACC-4BF5-907A-9E92B2566E15}" type="slidenum">
              <a:rPr lang="en-US"/>
              <a:pPr/>
              <a:t>4</a:t>
            </a:fld>
            <a:endParaRPr lang="en-US"/>
          </a:p>
        </p:txBody>
      </p:sp>
      <p:sp>
        <p:nvSpPr>
          <p:cNvPr id="440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409575" y="695325"/>
            <a:ext cx="6178550" cy="3476625"/>
          </a:xfrm>
          <a:ln/>
        </p:spPr>
      </p:sp>
      <p:sp>
        <p:nvSpPr>
          <p:cNvPr id="440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sr-Latn-C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sr-Latn-C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52A95B-4938-4B22-A33E-A9E1EA88FE2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r-Latn-C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Latn-C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A6354F-2413-40BA-808F-5238E0C9A15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6800" y="609600"/>
            <a:ext cx="25908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sr-Latn-C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09600"/>
            <a:ext cx="75692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Latn-C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32E8F1-4D7C-4A74-8F28-97A756B396A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609600"/>
            <a:ext cx="10363200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sr-Latn-C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914400" y="1981200"/>
            <a:ext cx="508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Latn-C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981200"/>
            <a:ext cx="508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Latn-C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A0DEF3-C2BF-4A94-AFBE-A541C8BD0DE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chartAndTx" preserve="1">
  <p:cSld name="Title, Char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609600"/>
            <a:ext cx="10363200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sr-Latn-CS"/>
          </a:p>
        </p:txBody>
      </p:sp>
      <p:sp>
        <p:nvSpPr>
          <p:cNvPr id="3" name="Chart Placeholder 2"/>
          <p:cNvSpPr>
            <a:spLocks noGrp="1"/>
          </p:cNvSpPr>
          <p:nvPr>
            <p:ph type="chart" sz="half" idx="1"/>
          </p:nvPr>
        </p:nvSpPr>
        <p:spPr>
          <a:xfrm>
            <a:off x="914400" y="1981200"/>
            <a:ext cx="5080000" cy="4114800"/>
          </a:xfrm>
        </p:spPr>
        <p:txBody>
          <a:bodyPr/>
          <a:lstStyle/>
          <a:p>
            <a:pPr lvl="0"/>
            <a:endParaRPr lang="sr-Latn-C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197600" y="1981200"/>
            <a:ext cx="508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Latn-C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9EBD6C-ACE1-4111-A688-F29BD9B873B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609600"/>
            <a:ext cx="10363200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sr-Latn-CS"/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914400" y="1981200"/>
            <a:ext cx="10363200" cy="4114800"/>
          </a:xfrm>
        </p:spPr>
        <p:txBody>
          <a:bodyPr/>
          <a:lstStyle/>
          <a:p>
            <a:pPr lvl="0"/>
            <a:endParaRPr lang="sr-Latn-CS" noProof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B6FDBD-534F-4A2E-A884-C093AAEDA94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914400" y="609600"/>
            <a:ext cx="10363200" cy="54864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Latn-C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76C881-1488-4351-8BB0-1C0A2E545D8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" y="0"/>
            <a:ext cx="12213167" cy="6858000"/>
            <a:chOff x="0" y="0"/>
            <a:chExt cx="5770" cy="4320"/>
          </a:xfrm>
        </p:grpSpPr>
        <p:sp>
          <p:nvSpPr>
            <p:cNvPr id="5" name="Rectangle 3"/>
            <p:cNvSpPr>
              <a:spLocks noChangeArrowheads="1"/>
            </p:cNvSpPr>
            <p:nvPr userDrawn="1"/>
          </p:nvSpPr>
          <p:spPr bwMode="hidden">
            <a:xfrm>
              <a:off x="5232" y="1"/>
              <a:ext cx="528" cy="4319"/>
            </a:xfrm>
            <a:prstGeom prst="rect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tint val="94118"/>
                    <a:invGamma/>
                  </a:schemeClr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>
                <a:defRPr/>
              </a:pPr>
              <a:endParaRPr lang="sr-Latn-CS" sz="2000"/>
            </a:p>
          </p:txBody>
        </p:sp>
        <p:sp>
          <p:nvSpPr>
            <p:cNvPr id="6" name="Rectangle 4"/>
            <p:cNvSpPr>
              <a:spLocks noChangeArrowheads="1"/>
            </p:cNvSpPr>
            <p:nvPr userDrawn="1"/>
          </p:nvSpPr>
          <p:spPr bwMode="hidden">
            <a:xfrm>
              <a:off x="1056" y="0"/>
              <a:ext cx="192" cy="432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>
                <a:defRPr/>
              </a:pPr>
              <a:endParaRPr lang="sr-Latn-CS" sz="2000"/>
            </a:p>
          </p:txBody>
        </p:sp>
        <p:sp>
          <p:nvSpPr>
            <p:cNvPr id="7" name="Rectangle 5"/>
            <p:cNvSpPr>
              <a:spLocks noChangeArrowheads="1"/>
            </p:cNvSpPr>
            <p:nvPr userDrawn="1"/>
          </p:nvSpPr>
          <p:spPr bwMode="hidden">
            <a:xfrm>
              <a:off x="1728" y="0"/>
              <a:ext cx="432" cy="432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>
                <a:defRPr/>
              </a:pPr>
              <a:endParaRPr lang="sr-Latn-CS" sz="2000"/>
            </a:p>
          </p:txBody>
        </p:sp>
        <p:sp>
          <p:nvSpPr>
            <p:cNvPr id="8" name="Rectangle 6"/>
            <p:cNvSpPr>
              <a:spLocks noChangeArrowheads="1"/>
            </p:cNvSpPr>
            <p:nvPr userDrawn="1"/>
          </p:nvSpPr>
          <p:spPr bwMode="hidden">
            <a:xfrm>
              <a:off x="2256" y="0"/>
              <a:ext cx="240" cy="4320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>
                <a:defRPr/>
              </a:pPr>
              <a:endParaRPr lang="sr-Latn-CS" sz="2000"/>
            </a:p>
          </p:txBody>
        </p:sp>
        <p:sp>
          <p:nvSpPr>
            <p:cNvPr id="9" name="Rectangle 7"/>
            <p:cNvSpPr>
              <a:spLocks noChangeArrowheads="1"/>
            </p:cNvSpPr>
            <p:nvPr userDrawn="1"/>
          </p:nvSpPr>
          <p:spPr bwMode="hidden">
            <a:xfrm>
              <a:off x="1344" y="0"/>
              <a:ext cx="384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>
                <a:defRPr/>
              </a:pPr>
              <a:endParaRPr lang="sr-Latn-CS" sz="2000"/>
            </a:p>
          </p:txBody>
        </p:sp>
        <p:sp>
          <p:nvSpPr>
            <p:cNvPr id="10" name="Rectangle 8"/>
            <p:cNvSpPr>
              <a:spLocks noChangeArrowheads="1"/>
            </p:cNvSpPr>
            <p:nvPr userDrawn="1"/>
          </p:nvSpPr>
          <p:spPr bwMode="hidden">
            <a:xfrm>
              <a:off x="480" y="0"/>
              <a:ext cx="576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>
                <a:defRPr/>
              </a:pPr>
              <a:endParaRPr lang="sr-Latn-CS" sz="2000"/>
            </a:p>
          </p:txBody>
        </p:sp>
        <p:sp>
          <p:nvSpPr>
            <p:cNvPr id="11" name="Rectangle 9"/>
            <p:cNvSpPr>
              <a:spLocks noChangeArrowheads="1"/>
            </p:cNvSpPr>
            <p:nvPr userDrawn="1"/>
          </p:nvSpPr>
          <p:spPr bwMode="hidden">
            <a:xfrm>
              <a:off x="288" y="0"/>
              <a:ext cx="192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50000">
                  <a:schemeClr val="bg2">
                    <a:gamma/>
                    <a:shade val="84706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>
                <a:defRPr/>
              </a:pPr>
              <a:endParaRPr lang="sr-Latn-CS" sz="2000"/>
            </a:p>
          </p:txBody>
        </p:sp>
        <p:sp>
          <p:nvSpPr>
            <p:cNvPr id="12" name="Rectangle 10"/>
            <p:cNvSpPr>
              <a:spLocks noChangeArrowheads="1"/>
            </p:cNvSpPr>
            <p:nvPr userDrawn="1"/>
          </p:nvSpPr>
          <p:spPr bwMode="hidden">
            <a:xfrm>
              <a:off x="0" y="0"/>
              <a:ext cx="288" cy="4320"/>
            </a:xfrm>
            <a:prstGeom prst="rect">
              <a:avLst/>
            </a:pr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>
                <a:defRPr/>
              </a:pPr>
              <a:endParaRPr lang="sr-Latn-CS" sz="2000"/>
            </a:p>
          </p:txBody>
        </p:sp>
        <p:sp>
          <p:nvSpPr>
            <p:cNvPr id="13" name="Rectangle 11"/>
            <p:cNvSpPr>
              <a:spLocks noChangeArrowheads="1"/>
            </p:cNvSpPr>
            <p:nvPr userDrawn="1"/>
          </p:nvSpPr>
          <p:spPr bwMode="hidden">
            <a:xfrm>
              <a:off x="2160" y="0"/>
              <a:ext cx="240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>
                <a:defRPr/>
              </a:pPr>
              <a:endParaRPr lang="sr-Latn-CS" sz="2000"/>
            </a:p>
          </p:txBody>
        </p:sp>
        <p:sp>
          <p:nvSpPr>
            <p:cNvPr id="14" name="Rectangle 12"/>
            <p:cNvSpPr>
              <a:spLocks noChangeArrowheads="1"/>
            </p:cNvSpPr>
            <p:nvPr userDrawn="1"/>
          </p:nvSpPr>
          <p:spPr bwMode="hidden">
            <a:xfrm>
              <a:off x="2784" y="0"/>
              <a:ext cx="528" cy="432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>
                <a:defRPr/>
              </a:pPr>
              <a:endParaRPr lang="sr-Latn-CS" sz="2000"/>
            </a:p>
          </p:txBody>
        </p:sp>
        <p:sp>
          <p:nvSpPr>
            <p:cNvPr id="15" name="Rectangle 13"/>
            <p:cNvSpPr>
              <a:spLocks noChangeArrowheads="1"/>
            </p:cNvSpPr>
            <p:nvPr userDrawn="1"/>
          </p:nvSpPr>
          <p:spPr bwMode="hidden">
            <a:xfrm>
              <a:off x="1248" y="0"/>
              <a:ext cx="144" cy="4320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>
                <a:defRPr/>
              </a:pPr>
              <a:endParaRPr lang="sr-Latn-CS" sz="2000"/>
            </a:p>
          </p:txBody>
        </p:sp>
        <p:sp>
          <p:nvSpPr>
            <p:cNvPr id="16" name="Rectangle 14"/>
            <p:cNvSpPr>
              <a:spLocks noChangeArrowheads="1"/>
            </p:cNvSpPr>
            <p:nvPr userDrawn="1"/>
          </p:nvSpPr>
          <p:spPr bwMode="hidden">
            <a:xfrm>
              <a:off x="3300" y="0"/>
              <a:ext cx="252" cy="4320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>
                <a:defRPr/>
              </a:pPr>
              <a:endParaRPr lang="sr-Latn-CS" sz="2000"/>
            </a:p>
          </p:txBody>
        </p:sp>
        <p:sp>
          <p:nvSpPr>
            <p:cNvPr id="17" name="Rectangle 15"/>
            <p:cNvSpPr>
              <a:spLocks noChangeArrowheads="1"/>
            </p:cNvSpPr>
            <p:nvPr userDrawn="1"/>
          </p:nvSpPr>
          <p:spPr bwMode="hidden">
            <a:xfrm>
              <a:off x="4656" y="0"/>
              <a:ext cx="144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50000">
                  <a:schemeClr val="bg2">
                    <a:gamma/>
                    <a:shade val="96863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>
                <a:defRPr/>
              </a:pPr>
              <a:endParaRPr lang="sr-Latn-CS" sz="2000"/>
            </a:p>
          </p:txBody>
        </p:sp>
        <p:sp>
          <p:nvSpPr>
            <p:cNvPr id="18" name="Rectangle 16"/>
            <p:cNvSpPr>
              <a:spLocks noChangeArrowheads="1"/>
            </p:cNvSpPr>
            <p:nvPr userDrawn="1"/>
          </p:nvSpPr>
          <p:spPr bwMode="hidden">
            <a:xfrm>
              <a:off x="4608" y="0"/>
              <a:ext cx="672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>
                <a:defRPr/>
              </a:pPr>
              <a:endParaRPr lang="sr-Latn-CS" sz="2000"/>
            </a:p>
          </p:txBody>
        </p:sp>
        <p:sp>
          <p:nvSpPr>
            <p:cNvPr id="19" name="Rectangle 17"/>
            <p:cNvSpPr>
              <a:spLocks noChangeArrowheads="1"/>
            </p:cNvSpPr>
            <p:nvPr userDrawn="1"/>
          </p:nvSpPr>
          <p:spPr bwMode="hidden">
            <a:xfrm>
              <a:off x="3504" y="0"/>
              <a:ext cx="624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>
                <a:defRPr/>
              </a:pPr>
              <a:endParaRPr lang="sr-Latn-CS" sz="2000"/>
            </a:p>
          </p:txBody>
        </p:sp>
        <p:sp>
          <p:nvSpPr>
            <p:cNvPr id="20" name="Rectangle 18"/>
            <p:cNvSpPr>
              <a:spLocks noChangeArrowheads="1"/>
            </p:cNvSpPr>
            <p:nvPr userDrawn="1"/>
          </p:nvSpPr>
          <p:spPr bwMode="hidden">
            <a:xfrm>
              <a:off x="3840" y="0"/>
              <a:ext cx="528" cy="432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>
                <a:defRPr/>
              </a:pPr>
              <a:endParaRPr lang="sr-Latn-CS" sz="2000"/>
            </a:p>
          </p:txBody>
        </p:sp>
        <p:sp>
          <p:nvSpPr>
            <p:cNvPr id="21" name="Rectangle 19"/>
            <p:cNvSpPr>
              <a:spLocks noChangeArrowheads="1"/>
            </p:cNvSpPr>
            <p:nvPr userDrawn="1"/>
          </p:nvSpPr>
          <p:spPr bwMode="hidden">
            <a:xfrm>
              <a:off x="4368" y="0"/>
              <a:ext cx="240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50000">
                  <a:schemeClr val="bg2">
                    <a:gamma/>
                    <a:shade val="96863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>
                <a:defRPr/>
              </a:pPr>
              <a:endParaRPr lang="sr-Latn-CS" sz="2000"/>
            </a:p>
          </p:txBody>
        </p:sp>
        <p:sp>
          <p:nvSpPr>
            <p:cNvPr id="22" name="Rectangle 20"/>
            <p:cNvSpPr>
              <a:spLocks noChangeArrowheads="1"/>
            </p:cNvSpPr>
            <p:nvPr userDrawn="1"/>
          </p:nvSpPr>
          <p:spPr bwMode="hidden">
            <a:xfrm>
              <a:off x="2680" y="0"/>
              <a:ext cx="152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>
                <a:defRPr/>
              </a:pPr>
              <a:endParaRPr lang="sr-Latn-CS" sz="2000"/>
            </a:p>
          </p:txBody>
        </p:sp>
        <p:sp>
          <p:nvSpPr>
            <p:cNvPr id="23" name="Rectangle 21"/>
            <p:cNvSpPr>
              <a:spLocks noChangeArrowheads="1"/>
            </p:cNvSpPr>
            <p:nvPr userDrawn="1"/>
          </p:nvSpPr>
          <p:spPr bwMode="hidden">
            <a:xfrm>
              <a:off x="2366" y="0"/>
              <a:ext cx="336" cy="432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>
                <a:defRPr/>
              </a:pPr>
              <a:endParaRPr lang="sr-Latn-CS" sz="2000"/>
            </a:p>
          </p:txBody>
        </p:sp>
        <p:sp>
          <p:nvSpPr>
            <p:cNvPr id="24" name="Freeform 22"/>
            <p:cNvSpPr>
              <a:spLocks/>
            </p:cNvSpPr>
            <p:nvPr userDrawn="1"/>
          </p:nvSpPr>
          <p:spPr bwMode="hidden">
            <a:xfrm>
              <a:off x="1" y="3875"/>
              <a:ext cx="5760" cy="445"/>
            </a:xfrm>
            <a:custGeom>
              <a:avLst/>
              <a:gdLst/>
              <a:ahLst/>
              <a:cxnLst>
                <a:cxn ang="0">
                  <a:pos x="5700" y="86"/>
                </a:cxn>
                <a:cxn ang="0">
                  <a:pos x="5508" y="86"/>
                </a:cxn>
                <a:cxn ang="0">
                  <a:pos x="5454" y="76"/>
                </a:cxn>
                <a:cxn ang="0">
                  <a:pos x="5448" y="65"/>
                </a:cxn>
                <a:cxn ang="0">
                  <a:pos x="5442" y="44"/>
                </a:cxn>
                <a:cxn ang="0">
                  <a:pos x="5414" y="18"/>
                </a:cxn>
                <a:cxn ang="0">
                  <a:pos x="5332" y="7"/>
                </a:cxn>
                <a:cxn ang="0">
                  <a:pos x="5051" y="22"/>
                </a:cxn>
                <a:cxn ang="0">
                  <a:pos x="4986" y="55"/>
                </a:cxn>
                <a:cxn ang="0">
                  <a:pos x="4854" y="102"/>
                </a:cxn>
                <a:cxn ang="0">
                  <a:pos x="4740" y="112"/>
                </a:cxn>
                <a:cxn ang="0">
                  <a:pos x="4662" y="91"/>
                </a:cxn>
                <a:cxn ang="0">
                  <a:pos x="4598" y="25"/>
                </a:cxn>
                <a:cxn ang="0">
                  <a:pos x="4514" y="9"/>
                </a:cxn>
                <a:cxn ang="0">
                  <a:pos x="4410" y="39"/>
                </a:cxn>
                <a:cxn ang="0">
                  <a:pos x="4236" y="81"/>
                </a:cxn>
                <a:cxn ang="0">
                  <a:pos x="4020" y="102"/>
                </a:cxn>
                <a:cxn ang="0">
                  <a:pos x="3810" y="102"/>
                </a:cxn>
                <a:cxn ang="0">
                  <a:pos x="3654" y="76"/>
                </a:cxn>
                <a:cxn ang="0">
                  <a:pos x="3594" y="50"/>
                </a:cxn>
                <a:cxn ang="0">
                  <a:pos x="3528" y="44"/>
                </a:cxn>
                <a:cxn ang="0">
                  <a:pos x="3480" y="55"/>
                </a:cxn>
                <a:cxn ang="0">
                  <a:pos x="3420" y="76"/>
                </a:cxn>
                <a:cxn ang="0">
                  <a:pos x="3048" y="112"/>
                </a:cxn>
                <a:cxn ang="0">
                  <a:pos x="2844" y="128"/>
                </a:cxn>
                <a:cxn ang="0">
                  <a:pos x="2742" y="117"/>
                </a:cxn>
                <a:cxn ang="0">
                  <a:pos x="2710" y="56"/>
                </a:cxn>
                <a:cxn ang="0">
                  <a:pos x="2658" y="50"/>
                </a:cxn>
                <a:cxn ang="0">
                  <a:pos x="2558" y="95"/>
                </a:cxn>
                <a:cxn ang="0">
                  <a:pos x="2444" y="109"/>
                </a:cxn>
                <a:cxn ang="0">
                  <a:pos x="2322" y="91"/>
                </a:cxn>
                <a:cxn ang="0">
                  <a:pos x="2274" y="70"/>
                </a:cxn>
                <a:cxn ang="0">
                  <a:pos x="2185" y="3"/>
                </a:cxn>
                <a:cxn ang="0">
                  <a:pos x="2048" y="64"/>
                </a:cxn>
                <a:cxn ang="0">
                  <a:pos x="1794" y="102"/>
                </a:cxn>
                <a:cxn ang="0">
                  <a:pos x="1560" y="91"/>
                </a:cxn>
                <a:cxn ang="0">
                  <a:pos x="1482" y="76"/>
                </a:cxn>
                <a:cxn ang="0">
                  <a:pos x="1428" y="50"/>
                </a:cxn>
                <a:cxn ang="0">
                  <a:pos x="1374" y="44"/>
                </a:cxn>
                <a:cxn ang="0">
                  <a:pos x="1308" y="55"/>
                </a:cxn>
                <a:cxn ang="0">
                  <a:pos x="1140" y="107"/>
                </a:cxn>
                <a:cxn ang="0">
                  <a:pos x="948" y="143"/>
                </a:cxn>
                <a:cxn ang="0">
                  <a:pos x="708" y="138"/>
                </a:cxn>
                <a:cxn ang="0">
                  <a:pos x="534" y="96"/>
                </a:cxn>
                <a:cxn ang="0">
                  <a:pos x="444" y="55"/>
                </a:cxn>
                <a:cxn ang="0">
                  <a:pos x="396" y="34"/>
                </a:cxn>
                <a:cxn ang="0">
                  <a:pos x="378" y="39"/>
                </a:cxn>
                <a:cxn ang="0">
                  <a:pos x="342" y="70"/>
                </a:cxn>
                <a:cxn ang="0">
                  <a:pos x="288" y="96"/>
                </a:cxn>
                <a:cxn ang="0">
                  <a:pos x="192" y="112"/>
                </a:cxn>
                <a:cxn ang="0">
                  <a:pos x="90" y="112"/>
                </a:cxn>
                <a:cxn ang="0">
                  <a:pos x="0" y="96"/>
                </a:cxn>
                <a:cxn ang="0">
                  <a:pos x="5760" y="445"/>
                </a:cxn>
              </a:cxnLst>
              <a:rect l="0" t="0" r="r" b="b"/>
              <a:pathLst>
                <a:path w="5760" h="445">
                  <a:moveTo>
                    <a:pt x="5760" y="445"/>
                  </a:moveTo>
                  <a:lnTo>
                    <a:pt x="5760" y="76"/>
                  </a:lnTo>
                  <a:lnTo>
                    <a:pt x="5730" y="81"/>
                  </a:lnTo>
                  <a:lnTo>
                    <a:pt x="5700" y="86"/>
                  </a:lnTo>
                  <a:lnTo>
                    <a:pt x="5646" y="91"/>
                  </a:lnTo>
                  <a:lnTo>
                    <a:pt x="5592" y="91"/>
                  </a:lnTo>
                  <a:lnTo>
                    <a:pt x="5544" y="91"/>
                  </a:lnTo>
                  <a:lnTo>
                    <a:pt x="5508" y="86"/>
                  </a:lnTo>
                  <a:lnTo>
                    <a:pt x="5490" y="86"/>
                  </a:lnTo>
                  <a:lnTo>
                    <a:pt x="5478" y="81"/>
                  </a:lnTo>
                  <a:lnTo>
                    <a:pt x="5466" y="76"/>
                  </a:lnTo>
                  <a:lnTo>
                    <a:pt x="5454" y="76"/>
                  </a:lnTo>
                  <a:lnTo>
                    <a:pt x="5454" y="70"/>
                  </a:lnTo>
                  <a:lnTo>
                    <a:pt x="5454" y="70"/>
                  </a:lnTo>
                  <a:lnTo>
                    <a:pt x="5448" y="70"/>
                  </a:lnTo>
                  <a:lnTo>
                    <a:pt x="5448" y="65"/>
                  </a:lnTo>
                  <a:lnTo>
                    <a:pt x="5448" y="60"/>
                  </a:lnTo>
                  <a:lnTo>
                    <a:pt x="5448" y="55"/>
                  </a:lnTo>
                  <a:lnTo>
                    <a:pt x="5442" y="50"/>
                  </a:lnTo>
                  <a:lnTo>
                    <a:pt x="5442" y="44"/>
                  </a:lnTo>
                  <a:lnTo>
                    <a:pt x="5436" y="39"/>
                  </a:lnTo>
                  <a:lnTo>
                    <a:pt x="5424" y="34"/>
                  </a:lnTo>
                  <a:lnTo>
                    <a:pt x="5418" y="29"/>
                  </a:lnTo>
                  <a:lnTo>
                    <a:pt x="5414" y="18"/>
                  </a:lnTo>
                  <a:lnTo>
                    <a:pt x="5401" y="16"/>
                  </a:lnTo>
                  <a:lnTo>
                    <a:pt x="5386" y="10"/>
                  </a:lnTo>
                  <a:lnTo>
                    <a:pt x="5368" y="7"/>
                  </a:lnTo>
                  <a:lnTo>
                    <a:pt x="5332" y="7"/>
                  </a:lnTo>
                  <a:lnTo>
                    <a:pt x="5246" y="10"/>
                  </a:lnTo>
                  <a:lnTo>
                    <a:pt x="5144" y="7"/>
                  </a:lnTo>
                  <a:lnTo>
                    <a:pt x="5090" y="16"/>
                  </a:lnTo>
                  <a:lnTo>
                    <a:pt x="5051" y="22"/>
                  </a:lnTo>
                  <a:lnTo>
                    <a:pt x="5036" y="30"/>
                  </a:lnTo>
                  <a:lnTo>
                    <a:pt x="5022" y="39"/>
                  </a:lnTo>
                  <a:lnTo>
                    <a:pt x="5010" y="44"/>
                  </a:lnTo>
                  <a:lnTo>
                    <a:pt x="4986" y="55"/>
                  </a:lnTo>
                  <a:lnTo>
                    <a:pt x="4950" y="70"/>
                  </a:lnTo>
                  <a:lnTo>
                    <a:pt x="4920" y="86"/>
                  </a:lnTo>
                  <a:lnTo>
                    <a:pt x="4884" y="96"/>
                  </a:lnTo>
                  <a:lnTo>
                    <a:pt x="4854" y="102"/>
                  </a:lnTo>
                  <a:lnTo>
                    <a:pt x="4824" y="107"/>
                  </a:lnTo>
                  <a:lnTo>
                    <a:pt x="4794" y="112"/>
                  </a:lnTo>
                  <a:lnTo>
                    <a:pt x="4764" y="112"/>
                  </a:lnTo>
                  <a:lnTo>
                    <a:pt x="4740" y="112"/>
                  </a:lnTo>
                  <a:lnTo>
                    <a:pt x="4716" y="107"/>
                  </a:lnTo>
                  <a:lnTo>
                    <a:pt x="4698" y="102"/>
                  </a:lnTo>
                  <a:lnTo>
                    <a:pt x="4674" y="96"/>
                  </a:lnTo>
                  <a:lnTo>
                    <a:pt x="4662" y="91"/>
                  </a:lnTo>
                  <a:lnTo>
                    <a:pt x="4644" y="86"/>
                  </a:lnTo>
                  <a:lnTo>
                    <a:pt x="4631" y="66"/>
                  </a:lnTo>
                  <a:lnTo>
                    <a:pt x="4617" y="42"/>
                  </a:lnTo>
                  <a:lnTo>
                    <a:pt x="4598" y="25"/>
                  </a:lnTo>
                  <a:lnTo>
                    <a:pt x="4584" y="13"/>
                  </a:lnTo>
                  <a:lnTo>
                    <a:pt x="4565" y="4"/>
                  </a:lnTo>
                  <a:lnTo>
                    <a:pt x="4535" y="3"/>
                  </a:lnTo>
                  <a:lnTo>
                    <a:pt x="4514" y="9"/>
                  </a:lnTo>
                  <a:lnTo>
                    <a:pt x="4494" y="18"/>
                  </a:lnTo>
                  <a:lnTo>
                    <a:pt x="4471" y="23"/>
                  </a:lnTo>
                  <a:lnTo>
                    <a:pt x="4440" y="29"/>
                  </a:lnTo>
                  <a:lnTo>
                    <a:pt x="4410" y="39"/>
                  </a:lnTo>
                  <a:lnTo>
                    <a:pt x="4374" y="50"/>
                  </a:lnTo>
                  <a:lnTo>
                    <a:pt x="4332" y="60"/>
                  </a:lnTo>
                  <a:lnTo>
                    <a:pt x="4284" y="76"/>
                  </a:lnTo>
                  <a:lnTo>
                    <a:pt x="4236" y="81"/>
                  </a:lnTo>
                  <a:lnTo>
                    <a:pt x="4183" y="91"/>
                  </a:lnTo>
                  <a:lnTo>
                    <a:pt x="4128" y="96"/>
                  </a:lnTo>
                  <a:lnTo>
                    <a:pt x="4074" y="102"/>
                  </a:lnTo>
                  <a:lnTo>
                    <a:pt x="4020" y="102"/>
                  </a:lnTo>
                  <a:lnTo>
                    <a:pt x="3966" y="102"/>
                  </a:lnTo>
                  <a:lnTo>
                    <a:pt x="3912" y="102"/>
                  </a:lnTo>
                  <a:lnTo>
                    <a:pt x="3858" y="102"/>
                  </a:lnTo>
                  <a:lnTo>
                    <a:pt x="3810" y="102"/>
                  </a:lnTo>
                  <a:lnTo>
                    <a:pt x="3762" y="96"/>
                  </a:lnTo>
                  <a:lnTo>
                    <a:pt x="3726" y="91"/>
                  </a:lnTo>
                  <a:lnTo>
                    <a:pt x="3684" y="81"/>
                  </a:lnTo>
                  <a:lnTo>
                    <a:pt x="3654" y="76"/>
                  </a:lnTo>
                  <a:lnTo>
                    <a:pt x="3642" y="70"/>
                  </a:lnTo>
                  <a:lnTo>
                    <a:pt x="3630" y="65"/>
                  </a:lnTo>
                  <a:lnTo>
                    <a:pt x="3612" y="60"/>
                  </a:lnTo>
                  <a:lnTo>
                    <a:pt x="3594" y="50"/>
                  </a:lnTo>
                  <a:lnTo>
                    <a:pt x="3576" y="50"/>
                  </a:lnTo>
                  <a:lnTo>
                    <a:pt x="3558" y="44"/>
                  </a:lnTo>
                  <a:lnTo>
                    <a:pt x="3540" y="44"/>
                  </a:lnTo>
                  <a:lnTo>
                    <a:pt x="3528" y="44"/>
                  </a:lnTo>
                  <a:lnTo>
                    <a:pt x="3516" y="50"/>
                  </a:lnTo>
                  <a:lnTo>
                    <a:pt x="3504" y="50"/>
                  </a:lnTo>
                  <a:lnTo>
                    <a:pt x="3492" y="55"/>
                  </a:lnTo>
                  <a:lnTo>
                    <a:pt x="3480" y="55"/>
                  </a:lnTo>
                  <a:lnTo>
                    <a:pt x="3468" y="65"/>
                  </a:lnTo>
                  <a:lnTo>
                    <a:pt x="3456" y="70"/>
                  </a:lnTo>
                  <a:lnTo>
                    <a:pt x="3450" y="70"/>
                  </a:lnTo>
                  <a:lnTo>
                    <a:pt x="3420" y="76"/>
                  </a:lnTo>
                  <a:lnTo>
                    <a:pt x="3330" y="81"/>
                  </a:lnTo>
                  <a:lnTo>
                    <a:pt x="3204" y="91"/>
                  </a:lnTo>
                  <a:lnTo>
                    <a:pt x="3126" y="102"/>
                  </a:lnTo>
                  <a:lnTo>
                    <a:pt x="3048" y="112"/>
                  </a:lnTo>
                  <a:lnTo>
                    <a:pt x="2970" y="123"/>
                  </a:lnTo>
                  <a:lnTo>
                    <a:pt x="2904" y="128"/>
                  </a:lnTo>
                  <a:lnTo>
                    <a:pt x="2868" y="128"/>
                  </a:lnTo>
                  <a:lnTo>
                    <a:pt x="2844" y="128"/>
                  </a:lnTo>
                  <a:lnTo>
                    <a:pt x="2814" y="128"/>
                  </a:lnTo>
                  <a:lnTo>
                    <a:pt x="2790" y="128"/>
                  </a:lnTo>
                  <a:lnTo>
                    <a:pt x="2766" y="123"/>
                  </a:lnTo>
                  <a:lnTo>
                    <a:pt x="2742" y="117"/>
                  </a:lnTo>
                  <a:lnTo>
                    <a:pt x="2724" y="112"/>
                  </a:lnTo>
                  <a:lnTo>
                    <a:pt x="2706" y="107"/>
                  </a:lnTo>
                  <a:lnTo>
                    <a:pt x="2704" y="83"/>
                  </a:lnTo>
                  <a:lnTo>
                    <a:pt x="2710" y="56"/>
                  </a:lnTo>
                  <a:lnTo>
                    <a:pt x="2710" y="36"/>
                  </a:lnTo>
                  <a:lnTo>
                    <a:pt x="2696" y="25"/>
                  </a:lnTo>
                  <a:lnTo>
                    <a:pt x="2672" y="36"/>
                  </a:lnTo>
                  <a:lnTo>
                    <a:pt x="2658" y="50"/>
                  </a:lnTo>
                  <a:lnTo>
                    <a:pt x="2638" y="60"/>
                  </a:lnTo>
                  <a:lnTo>
                    <a:pt x="2614" y="76"/>
                  </a:lnTo>
                  <a:lnTo>
                    <a:pt x="2590" y="84"/>
                  </a:lnTo>
                  <a:lnTo>
                    <a:pt x="2558" y="95"/>
                  </a:lnTo>
                  <a:lnTo>
                    <a:pt x="2536" y="98"/>
                  </a:lnTo>
                  <a:lnTo>
                    <a:pt x="2508" y="102"/>
                  </a:lnTo>
                  <a:lnTo>
                    <a:pt x="2478" y="105"/>
                  </a:lnTo>
                  <a:lnTo>
                    <a:pt x="2444" y="109"/>
                  </a:lnTo>
                  <a:lnTo>
                    <a:pt x="2410" y="110"/>
                  </a:lnTo>
                  <a:lnTo>
                    <a:pt x="2374" y="107"/>
                  </a:lnTo>
                  <a:lnTo>
                    <a:pt x="2348" y="103"/>
                  </a:lnTo>
                  <a:lnTo>
                    <a:pt x="2322" y="91"/>
                  </a:lnTo>
                  <a:lnTo>
                    <a:pt x="2304" y="86"/>
                  </a:lnTo>
                  <a:lnTo>
                    <a:pt x="2292" y="81"/>
                  </a:lnTo>
                  <a:lnTo>
                    <a:pt x="2286" y="76"/>
                  </a:lnTo>
                  <a:lnTo>
                    <a:pt x="2274" y="70"/>
                  </a:lnTo>
                  <a:lnTo>
                    <a:pt x="2268" y="65"/>
                  </a:lnTo>
                  <a:lnTo>
                    <a:pt x="2246" y="18"/>
                  </a:lnTo>
                  <a:lnTo>
                    <a:pt x="2224" y="0"/>
                  </a:lnTo>
                  <a:lnTo>
                    <a:pt x="2185" y="3"/>
                  </a:lnTo>
                  <a:lnTo>
                    <a:pt x="2156" y="16"/>
                  </a:lnTo>
                  <a:lnTo>
                    <a:pt x="2126" y="22"/>
                  </a:lnTo>
                  <a:lnTo>
                    <a:pt x="2081" y="49"/>
                  </a:lnTo>
                  <a:lnTo>
                    <a:pt x="2048" y="64"/>
                  </a:lnTo>
                  <a:lnTo>
                    <a:pt x="2018" y="76"/>
                  </a:lnTo>
                  <a:lnTo>
                    <a:pt x="1986" y="96"/>
                  </a:lnTo>
                  <a:lnTo>
                    <a:pt x="1896" y="102"/>
                  </a:lnTo>
                  <a:lnTo>
                    <a:pt x="1794" y="102"/>
                  </a:lnTo>
                  <a:lnTo>
                    <a:pt x="1692" y="102"/>
                  </a:lnTo>
                  <a:lnTo>
                    <a:pt x="1644" y="102"/>
                  </a:lnTo>
                  <a:lnTo>
                    <a:pt x="1602" y="96"/>
                  </a:lnTo>
                  <a:lnTo>
                    <a:pt x="1560" y="91"/>
                  </a:lnTo>
                  <a:lnTo>
                    <a:pt x="1524" y="86"/>
                  </a:lnTo>
                  <a:lnTo>
                    <a:pt x="1506" y="86"/>
                  </a:lnTo>
                  <a:lnTo>
                    <a:pt x="1494" y="81"/>
                  </a:lnTo>
                  <a:lnTo>
                    <a:pt x="1482" y="76"/>
                  </a:lnTo>
                  <a:lnTo>
                    <a:pt x="1476" y="70"/>
                  </a:lnTo>
                  <a:lnTo>
                    <a:pt x="1458" y="65"/>
                  </a:lnTo>
                  <a:lnTo>
                    <a:pt x="1440" y="55"/>
                  </a:lnTo>
                  <a:lnTo>
                    <a:pt x="1428" y="50"/>
                  </a:lnTo>
                  <a:lnTo>
                    <a:pt x="1410" y="50"/>
                  </a:lnTo>
                  <a:lnTo>
                    <a:pt x="1398" y="44"/>
                  </a:lnTo>
                  <a:lnTo>
                    <a:pt x="1386" y="44"/>
                  </a:lnTo>
                  <a:lnTo>
                    <a:pt x="1374" y="44"/>
                  </a:lnTo>
                  <a:lnTo>
                    <a:pt x="1356" y="44"/>
                  </a:lnTo>
                  <a:lnTo>
                    <a:pt x="1344" y="44"/>
                  </a:lnTo>
                  <a:lnTo>
                    <a:pt x="1332" y="50"/>
                  </a:lnTo>
                  <a:lnTo>
                    <a:pt x="1308" y="55"/>
                  </a:lnTo>
                  <a:lnTo>
                    <a:pt x="1260" y="70"/>
                  </a:lnTo>
                  <a:lnTo>
                    <a:pt x="1218" y="86"/>
                  </a:lnTo>
                  <a:lnTo>
                    <a:pt x="1176" y="96"/>
                  </a:lnTo>
                  <a:lnTo>
                    <a:pt x="1140" y="107"/>
                  </a:lnTo>
                  <a:lnTo>
                    <a:pt x="1098" y="117"/>
                  </a:lnTo>
                  <a:lnTo>
                    <a:pt x="1062" y="128"/>
                  </a:lnTo>
                  <a:lnTo>
                    <a:pt x="1020" y="133"/>
                  </a:lnTo>
                  <a:lnTo>
                    <a:pt x="948" y="143"/>
                  </a:lnTo>
                  <a:lnTo>
                    <a:pt x="882" y="149"/>
                  </a:lnTo>
                  <a:lnTo>
                    <a:pt x="822" y="149"/>
                  </a:lnTo>
                  <a:lnTo>
                    <a:pt x="762" y="143"/>
                  </a:lnTo>
                  <a:lnTo>
                    <a:pt x="708" y="138"/>
                  </a:lnTo>
                  <a:lnTo>
                    <a:pt x="654" y="128"/>
                  </a:lnTo>
                  <a:lnTo>
                    <a:pt x="612" y="117"/>
                  </a:lnTo>
                  <a:lnTo>
                    <a:pt x="570" y="107"/>
                  </a:lnTo>
                  <a:lnTo>
                    <a:pt x="534" y="96"/>
                  </a:lnTo>
                  <a:lnTo>
                    <a:pt x="504" y="86"/>
                  </a:lnTo>
                  <a:lnTo>
                    <a:pt x="480" y="76"/>
                  </a:lnTo>
                  <a:lnTo>
                    <a:pt x="462" y="65"/>
                  </a:lnTo>
                  <a:lnTo>
                    <a:pt x="444" y="55"/>
                  </a:lnTo>
                  <a:lnTo>
                    <a:pt x="426" y="44"/>
                  </a:lnTo>
                  <a:lnTo>
                    <a:pt x="408" y="34"/>
                  </a:lnTo>
                  <a:lnTo>
                    <a:pt x="402" y="34"/>
                  </a:lnTo>
                  <a:lnTo>
                    <a:pt x="396" y="34"/>
                  </a:lnTo>
                  <a:lnTo>
                    <a:pt x="390" y="34"/>
                  </a:lnTo>
                  <a:lnTo>
                    <a:pt x="390" y="34"/>
                  </a:lnTo>
                  <a:lnTo>
                    <a:pt x="384" y="34"/>
                  </a:lnTo>
                  <a:lnTo>
                    <a:pt x="378" y="39"/>
                  </a:lnTo>
                  <a:lnTo>
                    <a:pt x="372" y="44"/>
                  </a:lnTo>
                  <a:lnTo>
                    <a:pt x="360" y="55"/>
                  </a:lnTo>
                  <a:lnTo>
                    <a:pt x="348" y="65"/>
                  </a:lnTo>
                  <a:lnTo>
                    <a:pt x="342" y="70"/>
                  </a:lnTo>
                  <a:lnTo>
                    <a:pt x="336" y="76"/>
                  </a:lnTo>
                  <a:lnTo>
                    <a:pt x="324" y="86"/>
                  </a:lnTo>
                  <a:lnTo>
                    <a:pt x="306" y="91"/>
                  </a:lnTo>
                  <a:lnTo>
                    <a:pt x="288" y="96"/>
                  </a:lnTo>
                  <a:lnTo>
                    <a:pt x="264" y="102"/>
                  </a:lnTo>
                  <a:lnTo>
                    <a:pt x="240" y="107"/>
                  </a:lnTo>
                  <a:lnTo>
                    <a:pt x="216" y="112"/>
                  </a:lnTo>
                  <a:lnTo>
                    <a:pt x="192" y="112"/>
                  </a:lnTo>
                  <a:lnTo>
                    <a:pt x="168" y="117"/>
                  </a:lnTo>
                  <a:lnTo>
                    <a:pt x="145" y="117"/>
                  </a:lnTo>
                  <a:lnTo>
                    <a:pt x="120" y="117"/>
                  </a:lnTo>
                  <a:lnTo>
                    <a:pt x="90" y="112"/>
                  </a:lnTo>
                  <a:lnTo>
                    <a:pt x="66" y="112"/>
                  </a:lnTo>
                  <a:lnTo>
                    <a:pt x="42" y="107"/>
                  </a:lnTo>
                  <a:lnTo>
                    <a:pt x="24" y="102"/>
                  </a:lnTo>
                  <a:lnTo>
                    <a:pt x="0" y="96"/>
                  </a:lnTo>
                  <a:lnTo>
                    <a:pt x="0" y="445"/>
                  </a:lnTo>
                  <a:lnTo>
                    <a:pt x="5760" y="445"/>
                  </a:lnTo>
                  <a:lnTo>
                    <a:pt x="5760" y="445"/>
                  </a:lnTo>
                  <a:lnTo>
                    <a:pt x="5760" y="445"/>
                  </a:lnTo>
                </a:path>
              </a:pathLst>
            </a:custGeom>
            <a:solidFill>
              <a:schemeClr val="accent2">
                <a:alpha val="50000"/>
              </a:schemeClr>
            </a:soli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sr-Latn-CS" sz="2000"/>
            </a:p>
          </p:txBody>
        </p:sp>
        <p:sp>
          <p:nvSpPr>
            <p:cNvPr id="25" name="Freeform 23"/>
            <p:cNvSpPr>
              <a:spLocks/>
            </p:cNvSpPr>
            <p:nvPr userDrawn="1"/>
          </p:nvSpPr>
          <p:spPr bwMode="hidden">
            <a:xfrm>
              <a:off x="0" y="3867"/>
              <a:ext cx="5770" cy="174"/>
            </a:xfrm>
            <a:custGeom>
              <a:avLst/>
              <a:gdLst/>
              <a:ahLst/>
              <a:cxnLst>
                <a:cxn ang="0">
                  <a:pos x="4993" y="66"/>
                </a:cxn>
                <a:cxn ang="0">
                  <a:pos x="4771" y="132"/>
                </a:cxn>
                <a:cxn ang="0">
                  <a:pos x="4640" y="96"/>
                </a:cxn>
                <a:cxn ang="0">
                  <a:pos x="4598" y="36"/>
                </a:cxn>
                <a:cxn ang="0">
                  <a:pos x="4478" y="30"/>
                </a:cxn>
                <a:cxn ang="0">
                  <a:pos x="4186" y="108"/>
                </a:cxn>
                <a:cxn ang="0">
                  <a:pos x="3815" y="120"/>
                </a:cxn>
                <a:cxn ang="0">
                  <a:pos x="3617" y="72"/>
                </a:cxn>
                <a:cxn ang="0">
                  <a:pos x="3510" y="60"/>
                </a:cxn>
                <a:cxn ang="0">
                  <a:pos x="3336" y="96"/>
                </a:cxn>
                <a:cxn ang="0">
                  <a:pos x="2846" y="150"/>
                </a:cxn>
                <a:cxn ang="0">
                  <a:pos x="2703" y="96"/>
                </a:cxn>
                <a:cxn ang="0">
                  <a:pos x="2619" y="90"/>
                </a:cxn>
                <a:cxn ang="0">
                  <a:pos x="2416" y="132"/>
                </a:cxn>
                <a:cxn ang="0">
                  <a:pos x="2278" y="84"/>
                </a:cxn>
                <a:cxn ang="0">
                  <a:pos x="2151" y="36"/>
                </a:cxn>
                <a:cxn ang="0">
                  <a:pos x="1947" y="120"/>
                </a:cxn>
                <a:cxn ang="0">
                  <a:pos x="1525" y="102"/>
                </a:cxn>
                <a:cxn ang="0">
                  <a:pos x="1429" y="60"/>
                </a:cxn>
                <a:cxn ang="0">
                  <a:pos x="1333" y="60"/>
                </a:cxn>
                <a:cxn ang="0">
                  <a:pos x="1058" y="150"/>
                </a:cxn>
                <a:cxn ang="0">
                  <a:pos x="652" y="150"/>
                </a:cxn>
                <a:cxn ang="0">
                  <a:pos x="442" y="66"/>
                </a:cxn>
                <a:cxn ang="0">
                  <a:pos x="377" y="48"/>
                </a:cxn>
                <a:cxn ang="0">
                  <a:pos x="305" y="108"/>
                </a:cxn>
                <a:cxn ang="0">
                  <a:pos x="144" y="138"/>
                </a:cxn>
                <a:cxn ang="0">
                  <a:pos x="0" y="96"/>
                </a:cxn>
                <a:cxn ang="0">
                  <a:pos x="167" y="120"/>
                </a:cxn>
                <a:cxn ang="0">
                  <a:pos x="323" y="84"/>
                </a:cxn>
                <a:cxn ang="0">
                  <a:pos x="383" y="24"/>
                </a:cxn>
                <a:cxn ang="0">
                  <a:pos x="460" y="60"/>
                </a:cxn>
                <a:cxn ang="0">
                  <a:pos x="706" y="144"/>
                </a:cxn>
                <a:cxn ang="0">
                  <a:pos x="1100" y="120"/>
                </a:cxn>
                <a:cxn ang="0">
                  <a:pos x="1345" y="36"/>
                </a:cxn>
                <a:cxn ang="0">
                  <a:pos x="1441" y="48"/>
                </a:cxn>
                <a:cxn ang="0">
                  <a:pos x="1561" y="90"/>
                </a:cxn>
                <a:cxn ang="0">
                  <a:pos x="1971" y="96"/>
                </a:cxn>
                <a:cxn ang="0">
                  <a:pos x="2235" y="3"/>
                </a:cxn>
                <a:cxn ang="0">
                  <a:pos x="2350" y="102"/>
                </a:cxn>
                <a:cxn ang="0">
                  <a:pos x="2559" y="96"/>
                </a:cxn>
                <a:cxn ang="0">
                  <a:pos x="2715" y="24"/>
                </a:cxn>
                <a:cxn ang="0">
                  <a:pos x="2792" y="132"/>
                </a:cxn>
                <a:cxn ang="0">
                  <a:pos x="3127" y="102"/>
                </a:cxn>
                <a:cxn ang="0">
                  <a:pos x="3486" y="48"/>
                </a:cxn>
                <a:cxn ang="0">
                  <a:pos x="3582" y="42"/>
                </a:cxn>
                <a:cxn ang="0">
                  <a:pos x="3731" y="90"/>
                </a:cxn>
                <a:cxn ang="0">
                  <a:pos x="4078" y="102"/>
                </a:cxn>
                <a:cxn ang="0">
                  <a:pos x="4419" y="30"/>
                </a:cxn>
                <a:cxn ang="0">
                  <a:pos x="4574" y="6"/>
                </a:cxn>
                <a:cxn ang="0">
                  <a:pos x="4628" y="60"/>
                </a:cxn>
                <a:cxn ang="0">
                  <a:pos x="4724" y="108"/>
                </a:cxn>
                <a:cxn ang="0">
                  <a:pos x="4927" y="84"/>
                </a:cxn>
                <a:cxn ang="0">
                  <a:pos x="5118" y="14"/>
                </a:cxn>
                <a:cxn ang="0">
                  <a:pos x="5280" y="9"/>
                </a:cxn>
                <a:cxn ang="0">
                  <a:pos x="5453" y="36"/>
                </a:cxn>
                <a:cxn ang="0">
                  <a:pos x="5465" y="72"/>
                </a:cxn>
                <a:cxn ang="0">
                  <a:pos x="5656" y="90"/>
                </a:cxn>
                <a:cxn ang="0">
                  <a:pos x="5710" y="102"/>
                </a:cxn>
                <a:cxn ang="0">
                  <a:pos x="5477" y="90"/>
                </a:cxn>
                <a:cxn ang="0">
                  <a:pos x="5453" y="60"/>
                </a:cxn>
                <a:cxn ang="0">
                  <a:pos x="5393" y="30"/>
                </a:cxn>
                <a:cxn ang="0">
                  <a:pos x="5219" y="24"/>
                </a:cxn>
              </a:cxnLst>
              <a:rect l="0" t="0" r="r" b="b"/>
              <a:pathLst>
                <a:path w="5770" h="174">
                  <a:moveTo>
                    <a:pt x="5151" y="24"/>
                  </a:moveTo>
                  <a:lnTo>
                    <a:pt x="5127" y="26"/>
                  </a:lnTo>
                  <a:lnTo>
                    <a:pt x="5082" y="30"/>
                  </a:lnTo>
                  <a:lnTo>
                    <a:pt x="5049" y="38"/>
                  </a:lnTo>
                  <a:lnTo>
                    <a:pt x="5029" y="48"/>
                  </a:lnTo>
                  <a:lnTo>
                    <a:pt x="5017" y="54"/>
                  </a:lnTo>
                  <a:lnTo>
                    <a:pt x="4993" y="66"/>
                  </a:lnTo>
                  <a:lnTo>
                    <a:pt x="4957" y="84"/>
                  </a:lnTo>
                  <a:lnTo>
                    <a:pt x="4927" y="102"/>
                  </a:lnTo>
                  <a:lnTo>
                    <a:pt x="4891" y="114"/>
                  </a:lnTo>
                  <a:lnTo>
                    <a:pt x="4861" y="120"/>
                  </a:lnTo>
                  <a:lnTo>
                    <a:pt x="4831" y="126"/>
                  </a:lnTo>
                  <a:lnTo>
                    <a:pt x="4801" y="132"/>
                  </a:lnTo>
                  <a:lnTo>
                    <a:pt x="4771" y="132"/>
                  </a:lnTo>
                  <a:lnTo>
                    <a:pt x="4748" y="132"/>
                  </a:lnTo>
                  <a:lnTo>
                    <a:pt x="4724" y="126"/>
                  </a:lnTo>
                  <a:lnTo>
                    <a:pt x="4706" y="120"/>
                  </a:lnTo>
                  <a:lnTo>
                    <a:pt x="4682" y="114"/>
                  </a:lnTo>
                  <a:lnTo>
                    <a:pt x="4670" y="108"/>
                  </a:lnTo>
                  <a:lnTo>
                    <a:pt x="4652" y="102"/>
                  </a:lnTo>
                  <a:lnTo>
                    <a:pt x="4640" y="96"/>
                  </a:lnTo>
                  <a:lnTo>
                    <a:pt x="4634" y="84"/>
                  </a:lnTo>
                  <a:lnTo>
                    <a:pt x="4628" y="78"/>
                  </a:lnTo>
                  <a:lnTo>
                    <a:pt x="4622" y="66"/>
                  </a:lnTo>
                  <a:lnTo>
                    <a:pt x="4616" y="54"/>
                  </a:lnTo>
                  <a:lnTo>
                    <a:pt x="4610" y="48"/>
                  </a:lnTo>
                  <a:lnTo>
                    <a:pt x="4604" y="42"/>
                  </a:lnTo>
                  <a:lnTo>
                    <a:pt x="4598" y="36"/>
                  </a:lnTo>
                  <a:lnTo>
                    <a:pt x="4586" y="30"/>
                  </a:lnTo>
                  <a:lnTo>
                    <a:pt x="4574" y="24"/>
                  </a:lnTo>
                  <a:lnTo>
                    <a:pt x="4562" y="18"/>
                  </a:lnTo>
                  <a:lnTo>
                    <a:pt x="4544" y="18"/>
                  </a:lnTo>
                  <a:lnTo>
                    <a:pt x="4526" y="18"/>
                  </a:lnTo>
                  <a:lnTo>
                    <a:pt x="4502" y="24"/>
                  </a:lnTo>
                  <a:lnTo>
                    <a:pt x="4478" y="30"/>
                  </a:lnTo>
                  <a:lnTo>
                    <a:pt x="4449" y="36"/>
                  </a:lnTo>
                  <a:lnTo>
                    <a:pt x="4419" y="48"/>
                  </a:lnTo>
                  <a:lnTo>
                    <a:pt x="4383" y="60"/>
                  </a:lnTo>
                  <a:lnTo>
                    <a:pt x="4341" y="72"/>
                  </a:lnTo>
                  <a:lnTo>
                    <a:pt x="4287" y="90"/>
                  </a:lnTo>
                  <a:lnTo>
                    <a:pt x="4239" y="96"/>
                  </a:lnTo>
                  <a:lnTo>
                    <a:pt x="4186" y="108"/>
                  </a:lnTo>
                  <a:lnTo>
                    <a:pt x="4132" y="114"/>
                  </a:lnTo>
                  <a:lnTo>
                    <a:pt x="4078" y="120"/>
                  </a:lnTo>
                  <a:lnTo>
                    <a:pt x="4024" y="120"/>
                  </a:lnTo>
                  <a:lnTo>
                    <a:pt x="3970" y="120"/>
                  </a:lnTo>
                  <a:lnTo>
                    <a:pt x="3916" y="120"/>
                  </a:lnTo>
                  <a:lnTo>
                    <a:pt x="3863" y="120"/>
                  </a:lnTo>
                  <a:lnTo>
                    <a:pt x="3815" y="120"/>
                  </a:lnTo>
                  <a:lnTo>
                    <a:pt x="3767" y="114"/>
                  </a:lnTo>
                  <a:lnTo>
                    <a:pt x="3731" y="108"/>
                  </a:lnTo>
                  <a:lnTo>
                    <a:pt x="3689" y="96"/>
                  </a:lnTo>
                  <a:lnTo>
                    <a:pt x="3659" y="90"/>
                  </a:lnTo>
                  <a:lnTo>
                    <a:pt x="3647" y="84"/>
                  </a:lnTo>
                  <a:lnTo>
                    <a:pt x="3635" y="78"/>
                  </a:lnTo>
                  <a:lnTo>
                    <a:pt x="3617" y="72"/>
                  </a:lnTo>
                  <a:lnTo>
                    <a:pt x="3600" y="60"/>
                  </a:lnTo>
                  <a:lnTo>
                    <a:pt x="3582" y="60"/>
                  </a:lnTo>
                  <a:lnTo>
                    <a:pt x="3564" y="54"/>
                  </a:lnTo>
                  <a:lnTo>
                    <a:pt x="3546" y="54"/>
                  </a:lnTo>
                  <a:lnTo>
                    <a:pt x="3534" y="54"/>
                  </a:lnTo>
                  <a:lnTo>
                    <a:pt x="3522" y="60"/>
                  </a:lnTo>
                  <a:lnTo>
                    <a:pt x="3510" y="60"/>
                  </a:lnTo>
                  <a:lnTo>
                    <a:pt x="3498" y="66"/>
                  </a:lnTo>
                  <a:lnTo>
                    <a:pt x="3486" y="66"/>
                  </a:lnTo>
                  <a:lnTo>
                    <a:pt x="3474" y="78"/>
                  </a:lnTo>
                  <a:lnTo>
                    <a:pt x="3462" y="84"/>
                  </a:lnTo>
                  <a:lnTo>
                    <a:pt x="3456" y="84"/>
                  </a:lnTo>
                  <a:lnTo>
                    <a:pt x="3426" y="90"/>
                  </a:lnTo>
                  <a:lnTo>
                    <a:pt x="3336" y="96"/>
                  </a:lnTo>
                  <a:lnTo>
                    <a:pt x="3205" y="108"/>
                  </a:lnTo>
                  <a:lnTo>
                    <a:pt x="3127" y="120"/>
                  </a:lnTo>
                  <a:lnTo>
                    <a:pt x="3049" y="132"/>
                  </a:lnTo>
                  <a:lnTo>
                    <a:pt x="2972" y="144"/>
                  </a:lnTo>
                  <a:lnTo>
                    <a:pt x="2906" y="150"/>
                  </a:lnTo>
                  <a:lnTo>
                    <a:pt x="2870" y="150"/>
                  </a:lnTo>
                  <a:lnTo>
                    <a:pt x="2846" y="150"/>
                  </a:lnTo>
                  <a:lnTo>
                    <a:pt x="2816" y="150"/>
                  </a:lnTo>
                  <a:lnTo>
                    <a:pt x="2792" y="150"/>
                  </a:lnTo>
                  <a:lnTo>
                    <a:pt x="2768" y="144"/>
                  </a:lnTo>
                  <a:lnTo>
                    <a:pt x="2744" y="138"/>
                  </a:lnTo>
                  <a:lnTo>
                    <a:pt x="2727" y="132"/>
                  </a:lnTo>
                  <a:lnTo>
                    <a:pt x="2709" y="126"/>
                  </a:lnTo>
                  <a:lnTo>
                    <a:pt x="2703" y="96"/>
                  </a:lnTo>
                  <a:lnTo>
                    <a:pt x="2703" y="78"/>
                  </a:lnTo>
                  <a:lnTo>
                    <a:pt x="2709" y="42"/>
                  </a:lnTo>
                  <a:lnTo>
                    <a:pt x="2697" y="36"/>
                  </a:lnTo>
                  <a:lnTo>
                    <a:pt x="2673" y="42"/>
                  </a:lnTo>
                  <a:lnTo>
                    <a:pt x="2661" y="60"/>
                  </a:lnTo>
                  <a:lnTo>
                    <a:pt x="2643" y="72"/>
                  </a:lnTo>
                  <a:lnTo>
                    <a:pt x="2619" y="90"/>
                  </a:lnTo>
                  <a:lnTo>
                    <a:pt x="2595" y="102"/>
                  </a:lnTo>
                  <a:lnTo>
                    <a:pt x="2559" y="114"/>
                  </a:lnTo>
                  <a:lnTo>
                    <a:pt x="2541" y="114"/>
                  </a:lnTo>
                  <a:lnTo>
                    <a:pt x="2511" y="120"/>
                  </a:lnTo>
                  <a:lnTo>
                    <a:pt x="2481" y="126"/>
                  </a:lnTo>
                  <a:lnTo>
                    <a:pt x="2446" y="126"/>
                  </a:lnTo>
                  <a:lnTo>
                    <a:pt x="2416" y="132"/>
                  </a:lnTo>
                  <a:lnTo>
                    <a:pt x="2380" y="126"/>
                  </a:lnTo>
                  <a:lnTo>
                    <a:pt x="2350" y="120"/>
                  </a:lnTo>
                  <a:lnTo>
                    <a:pt x="2326" y="108"/>
                  </a:lnTo>
                  <a:lnTo>
                    <a:pt x="2308" y="102"/>
                  </a:lnTo>
                  <a:lnTo>
                    <a:pt x="2296" y="96"/>
                  </a:lnTo>
                  <a:lnTo>
                    <a:pt x="2290" y="90"/>
                  </a:lnTo>
                  <a:lnTo>
                    <a:pt x="2278" y="84"/>
                  </a:lnTo>
                  <a:lnTo>
                    <a:pt x="2272" y="78"/>
                  </a:lnTo>
                  <a:lnTo>
                    <a:pt x="2250" y="57"/>
                  </a:lnTo>
                  <a:lnTo>
                    <a:pt x="2243" y="35"/>
                  </a:lnTo>
                  <a:lnTo>
                    <a:pt x="2228" y="18"/>
                  </a:lnTo>
                  <a:lnTo>
                    <a:pt x="2208" y="18"/>
                  </a:lnTo>
                  <a:lnTo>
                    <a:pt x="2172" y="24"/>
                  </a:lnTo>
                  <a:lnTo>
                    <a:pt x="2151" y="36"/>
                  </a:lnTo>
                  <a:lnTo>
                    <a:pt x="2127" y="51"/>
                  </a:lnTo>
                  <a:lnTo>
                    <a:pt x="2097" y="60"/>
                  </a:lnTo>
                  <a:lnTo>
                    <a:pt x="2073" y="72"/>
                  </a:lnTo>
                  <a:lnTo>
                    <a:pt x="2046" y="87"/>
                  </a:lnTo>
                  <a:lnTo>
                    <a:pt x="2007" y="102"/>
                  </a:lnTo>
                  <a:lnTo>
                    <a:pt x="1977" y="114"/>
                  </a:lnTo>
                  <a:lnTo>
                    <a:pt x="1947" y="120"/>
                  </a:lnTo>
                  <a:lnTo>
                    <a:pt x="1895" y="120"/>
                  </a:lnTo>
                  <a:lnTo>
                    <a:pt x="1794" y="120"/>
                  </a:lnTo>
                  <a:lnTo>
                    <a:pt x="1692" y="120"/>
                  </a:lnTo>
                  <a:lnTo>
                    <a:pt x="1644" y="120"/>
                  </a:lnTo>
                  <a:lnTo>
                    <a:pt x="1602" y="114"/>
                  </a:lnTo>
                  <a:lnTo>
                    <a:pt x="1561" y="108"/>
                  </a:lnTo>
                  <a:lnTo>
                    <a:pt x="1525" y="102"/>
                  </a:lnTo>
                  <a:lnTo>
                    <a:pt x="1507" y="102"/>
                  </a:lnTo>
                  <a:lnTo>
                    <a:pt x="1495" y="96"/>
                  </a:lnTo>
                  <a:lnTo>
                    <a:pt x="1483" y="90"/>
                  </a:lnTo>
                  <a:lnTo>
                    <a:pt x="1477" y="84"/>
                  </a:lnTo>
                  <a:lnTo>
                    <a:pt x="1459" y="78"/>
                  </a:lnTo>
                  <a:lnTo>
                    <a:pt x="1441" y="66"/>
                  </a:lnTo>
                  <a:lnTo>
                    <a:pt x="1429" y="60"/>
                  </a:lnTo>
                  <a:lnTo>
                    <a:pt x="1411" y="60"/>
                  </a:lnTo>
                  <a:lnTo>
                    <a:pt x="1399" y="54"/>
                  </a:lnTo>
                  <a:lnTo>
                    <a:pt x="1387" y="54"/>
                  </a:lnTo>
                  <a:lnTo>
                    <a:pt x="1375" y="54"/>
                  </a:lnTo>
                  <a:lnTo>
                    <a:pt x="1357" y="54"/>
                  </a:lnTo>
                  <a:lnTo>
                    <a:pt x="1345" y="54"/>
                  </a:lnTo>
                  <a:lnTo>
                    <a:pt x="1333" y="60"/>
                  </a:lnTo>
                  <a:lnTo>
                    <a:pt x="1309" y="66"/>
                  </a:lnTo>
                  <a:lnTo>
                    <a:pt x="1262" y="84"/>
                  </a:lnTo>
                  <a:lnTo>
                    <a:pt x="1220" y="102"/>
                  </a:lnTo>
                  <a:lnTo>
                    <a:pt x="1178" y="114"/>
                  </a:lnTo>
                  <a:lnTo>
                    <a:pt x="1142" y="126"/>
                  </a:lnTo>
                  <a:lnTo>
                    <a:pt x="1100" y="138"/>
                  </a:lnTo>
                  <a:lnTo>
                    <a:pt x="1058" y="150"/>
                  </a:lnTo>
                  <a:lnTo>
                    <a:pt x="1016" y="156"/>
                  </a:lnTo>
                  <a:lnTo>
                    <a:pt x="945" y="168"/>
                  </a:lnTo>
                  <a:lnTo>
                    <a:pt x="879" y="174"/>
                  </a:lnTo>
                  <a:lnTo>
                    <a:pt x="819" y="174"/>
                  </a:lnTo>
                  <a:lnTo>
                    <a:pt x="759" y="168"/>
                  </a:lnTo>
                  <a:lnTo>
                    <a:pt x="706" y="162"/>
                  </a:lnTo>
                  <a:lnTo>
                    <a:pt x="652" y="150"/>
                  </a:lnTo>
                  <a:lnTo>
                    <a:pt x="610" y="138"/>
                  </a:lnTo>
                  <a:lnTo>
                    <a:pt x="568" y="126"/>
                  </a:lnTo>
                  <a:lnTo>
                    <a:pt x="532" y="114"/>
                  </a:lnTo>
                  <a:lnTo>
                    <a:pt x="502" y="102"/>
                  </a:lnTo>
                  <a:lnTo>
                    <a:pt x="478" y="90"/>
                  </a:lnTo>
                  <a:lnTo>
                    <a:pt x="460" y="78"/>
                  </a:lnTo>
                  <a:lnTo>
                    <a:pt x="442" y="66"/>
                  </a:lnTo>
                  <a:lnTo>
                    <a:pt x="425" y="54"/>
                  </a:lnTo>
                  <a:lnTo>
                    <a:pt x="407" y="42"/>
                  </a:lnTo>
                  <a:lnTo>
                    <a:pt x="401" y="42"/>
                  </a:lnTo>
                  <a:lnTo>
                    <a:pt x="395" y="42"/>
                  </a:lnTo>
                  <a:lnTo>
                    <a:pt x="389" y="42"/>
                  </a:lnTo>
                  <a:lnTo>
                    <a:pt x="383" y="42"/>
                  </a:lnTo>
                  <a:lnTo>
                    <a:pt x="377" y="48"/>
                  </a:lnTo>
                  <a:lnTo>
                    <a:pt x="371" y="54"/>
                  </a:lnTo>
                  <a:lnTo>
                    <a:pt x="359" y="66"/>
                  </a:lnTo>
                  <a:lnTo>
                    <a:pt x="347" y="78"/>
                  </a:lnTo>
                  <a:lnTo>
                    <a:pt x="341" y="84"/>
                  </a:lnTo>
                  <a:lnTo>
                    <a:pt x="335" y="90"/>
                  </a:lnTo>
                  <a:lnTo>
                    <a:pt x="323" y="102"/>
                  </a:lnTo>
                  <a:lnTo>
                    <a:pt x="305" y="108"/>
                  </a:lnTo>
                  <a:lnTo>
                    <a:pt x="287" y="114"/>
                  </a:lnTo>
                  <a:lnTo>
                    <a:pt x="263" y="120"/>
                  </a:lnTo>
                  <a:lnTo>
                    <a:pt x="239" y="126"/>
                  </a:lnTo>
                  <a:lnTo>
                    <a:pt x="215" y="132"/>
                  </a:lnTo>
                  <a:lnTo>
                    <a:pt x="191" y="132"/>
                  </a:lnTo>
                  <a:lnTo>
                    <a:pt x="167" y="138"/>
                  </a:lnTo>
                  <a:lnTo>
                    <a:pt x="144" y="138"/>
                  </a:lnTo>
                  <a:lnTo>
                    <a:pt x="120" y="138"/>
                  </a:lnTo>
                  <a:lnTo>
                    <a:pt x="90" y="132"/>
                  </a:lnTo>
                  <a:lnTo>
                    <a:pt x="66" y="132"/>
                  </a:lnTo>
                  <a:lnTo>
                    <a:pt x="42" y="126"/>
                  </a:lnTo>
                  <a:lnTo>
                    <a:pt x="24" y="120"/>
                  </a:lnTo>
                  <a:lnTo>
                    <a:pt x="0" y="114"/>
                  </a:lnTo>
                  <a:lnTo>
                    <a:pt x="0" y="96"/>
                  </a:lnTo>
                  <a:lnTo>
                    <a:pt x="24" y="102"/>
                  </a:lnTo>
                  <a:lnTo>
                    <a:pt x="42" y="108"/>
                  </a:lnTo>
                  <a:lnTo>
                    <a:pt x="66" y="114"/>
                  </a:lnTo>
                  <a:lnTo>
                    <a:pt x="90" y="114"/>
                  </a:lnTo>
                  <a:lnTo>
                    <a:pt x="120" y="120"/>
                  </a:lnTo>
                  <a:lnTo>
                    <a:pt x="144" y="120"/>
                  </a:lnTo>
                  <a:lnTo>
                    <a:pt x="167" y="120"/>
                  </a:lnTo>
                  <a:lnTo>
                    <a:pt x="191" y="114"/>
                  </a:lnTo>
                  <a:lnTo>
                    <a:pt x="215" y="114"/>
                  </a:lnTo>
                  <a:lnTo>
                    <a:pt x="239" y="108"/>
                  </a:lnTo>
                  <a:lnTo>
                    <a:pt x="263" y="102"/>
                  </a:lnTo>
                  <a:lnTo>
                    <a:pt x="287" y="96"/>
                  </a:lnTo>
                  <a:lnTo>
                    <a:pt x="305" y="90"/>
                  </a:lnTo>
                  <a:lnTo>
                    <a:pt x="323" y="84"/>
                  </a:lnTo>
                  <a:lnTo>
                    <a:pt x="335" y="72"/>
                  </a:lnTo>
                  <a:lnTo>
                    <a:pt x="341" y="66"/>
                  </a:lnTo>
                  <a:lnTo>
                    <a:pt x="347" y="60"/>
                  </a:lnTo>
                  <a:lnTo>
                    <a:pt x="359" y="48"/>
                  </a:lnTo>
                  <a:lnTo>
                    <a:pt x="371" y="36"/>
                  </a:lnTo>
                  <a:lnTo>
                    <a:pt x="377" y="30"/>
                  </a:lnTo>
                  <a:lnTo>
                    <a:pt x="383" y="24"/>
                  </a:lnTo>
                  <a:lnTo>
                    <a:pt x="389" y="24"/>
                  </a:lnTo>
                  <a:lnTo>
                    <a:pt x="395" y="24"/>
                  </a:lnTo>
                  <a:lnTo>
                    <a:pt x="401" y="24"/>
                  </a:lnTo>
                  <a:lnTo>
                    <a:pt x="407" y="24"/>
                  </a:lnTo>
                  <a:lnTo>
                    <a:pt x="425" y="36"/>
                  </a:lnTo>
                  <a:lnTo>
                    <a:pt x="442" y="48"/>
                  </a:lnTo>
                  <a:lnTo>
                    <a:pt x="460" y="60"/>
                  </a:lnTo>
                  <a:lnTo>
                    <a:pt x="478" y="72"/>
                  </a:lnTo>
                  <a:lnTo>
                    <a:pt x="502" y="84"/>
                  </a:lnTo>
                  <a:lnTo>
                    <a:pt x="532" y="96"/>
                  </a:lnTo>
                  <a:lnTo>
                    <a:pt x="568" y="108"/>
                  </a:lnTo>
                  <a:lnTo>
                    <a:pt x="610" y="120"/>
                  </a:lnTo>
                  <a:lnTo>
                    <a:pt x="652" y="132"/>
                  </a:lnTo>
                  <a:lnTo>
                    <a:pt x="706" y="144"/>
                  </a:lnTo>
                  <a:lnTo>
                    <a:pt x="759" y="150"/>
                  </a:lnTo>
                  <a:lnTo>
                    <a:pt x="819" y="156"/>
                  </a:lnTo>
                  <a:lnTo>
                    <a:pt x="879" y="156"/>
                  </a:lnTo>
                  <a:lnTo>
                    <a:pt x="945" y="150"/>
                  </a:lnTo>
                  <a:lnTo>
                    <a:pt x="1016" y="138"/>
                  </a:lnTo>
                  <a:lnTo>
                    <a:pt x="1058" y="132"/>
                  </a:lnTo>
                  <a:lnTo>
                    <a:pt x="1100" y="120"/>
                  </a:lnTo>
                  <a:lnTo>
                    <a:pt x="1142" y="108"/>
                  </a:lnTo>
                  <a:lnTo>
                    <a:pt x="1178" y="96"/>
                  </a:lnTo>
                  <a:lnTo>
                    <a:pt x="1220" y="84"/>
                  </a:lnTo>
                  <a:lnTo>
                    <a:pt x="1262" y="66"/>
                  </a:lnTo>
                  <a:lnTo>
                    <a:pt x="1309" y="48"/>
                  </a:lnTo>
                  <a:lnTo>
                    <a:pt x="1333" y="42"/>
                  </a:lnTo>
                  <a:lnTo>
                    <a:pt x="1345" y="36"/>
                  </a:lnTo>
                  <a:lnTo>
                    <a:pt x="1357" y="36"/>
                  </a:lnTo>
                  <a:lnTo>
                    <a:pt x="1375" y="36"/>
                  </a:lnTo>
                  <a:lnTo>
                    <a:pt x="1387" y="36"/>
                  </a:lnTo>
                  <a:lnTo>
                    <a:pt x="1399" y="36"/>
                  </a:lnTo>
                  <a:lnTo>
                    <a:pt x="1411" y="42"/>
                  </a:lnTo>
                  <a:lnTo>
                    <a:pt x="1429" y="42"/>
                  </a:lnTo>
                  <a:lnTo>
                    <a:pt x="1441" y="48"/>
                  </a:lnTo>
                  <a:lnTo>
                    <a:pt x="1459" y="60"/>
                  </a:lnTo>
                  <a:lnTo>
                    <a:pt x="1477" y="66"/>
                  </a:lnTo>
                  <a:lnTo>
                    <a:pt x="1483" y="72"/>
                  </a:lnTo>
                  <a:lnTo>
                    <a:pt x="1495" y="78"/>
                  </a:lnTo>
                  <a:lnTo>
                    <a:pt x="1507" y="84"/>
                  </a:lnTo>
                  <a:lnTo>
                    <a:pt x="1525" y="84"/>
                  </a:lnTo>
                  <a:lnTo>
                    <a:pt x="1561" y="90"/>
                  </a:lnTo>
                  <a:lnTo>
                    <a:pt x="1602" y="96"/>
                  </a:lnTo>
                  <a:lnTo>
                    <a:pt x="1644" y="102"/>
                  </a:lnTo>
                  <a:lnTo>
                    <a:pt x="1692" y="102"/>
                  </a:lnTo>
                  <a:lnTo>
                    <a:pt x="1794" y="102"/>
                  </a:lnTo>
                  <a:lnTo>
                    <a:pt x="1895" y="102"/>
                  </a:lnTo>
                  <a:lnTo>
                    <a:pt x="1938" y="102"/>
                  </a:lnTo>
                  <a:lnTo>
                    <a:pt x="1971" y="96"/>
                  </a:lnTo>
                  <a:lnTo>
                    <a:pt x="2019" y="77"/>
                  </a:lnTo>
                  <a:lnTo>
                    <a:pt x="2063" y="57"/>
                  </a:lnTo>
                  <a:lnTo>
                    <a:pt x="2111" y="38"/>
                  </a:lnTo>
                  <a:lnTo>
                    <a:pt x="2145" y="18"/>
                  </a:lnTo>
                  <a:lnTo>
                    <a:pt x="2172" y="9"/>
                  </a:lnTo>
                  <a:lnTo>
                    <a:pt x="2202" y="0"/>
                  </a:lnTo>
                  <a:lnTo>
                    <a:pt x="2235" y="3"/>
                  </a:lnTo>
                  <a:lnTo>
                    <a:pt x="2250" y="24"/>
                  </a:lnTo>
                  <a:lnTo>
                    <a:pt x="2262" y="51"/>
                  </a:lnTo>
                  <a:lnTo>
                    <a:pt x="2290" y="72"/>
                  </a:lnTo>
                  <a:lnTo>
                    <a:pt x="2296" y="78"/>
                  </a:lnTo>
                  <a:lnTo>
                    <a:pt x="2308" y="84"/>
                  </a:lnTo>
                  <a:lnTo>
                    <a:pt x="2326" y="90"/>
                  </a:lnTo>
                  <a:lnTo>
                    <a:pt x="2350" y="102"/>
                  </a:lnTo>
                  <a:lnTo>
                    <a:pt x="2380" y="108"/>
                  </a:lnTo>
                  <a:lnTo>
                    <a:pt x="2416" y="114"/>
                  </a:lnTo>
                  <a:lnTo>
                    <a:pt x="2446" y="108"/>
                  </a:lnTo>
                  <a:lnTo>
                    <a:pt x="2481" y="108"/>
                  </a:lnTo>
                  <a:lnTo>
                    <a:pt x="2511" y="102"/>
                  </a:lnTo>
                  <a:lnTo>
                    <a:pt x="2541" y="96"/>
                  </a:lnTo>
                  <a:lnTo>
                    <a:pt x="2559" y="96"/>
                  </a:lnTo>
                  <a:lnTo>
                    <a:pt x="2595" y="84"/>
                  </a:lnTo>
                  <a:lnTo>
                    <a:pt x="2619" y="72"/>
                  </a:lnTo>
                  <a:lnTo>
                    <a:pt x="2643" y="54"/>
                  </a:lnTo>
                  <a:lnTo>
                    <a:pt x="2661" y="42"/>
                  </a:lnTo>
                  <a:lnTo>
                    <a:pt x="2673" y="24"/>
                  </a:lnTo>
                  <a:lnTo>
                    <a:pt x="2697" y="18"/>
                  </a:lnTo>
                  <a:lnTo>
                    <a:pt x="2715" y="24"/>
                  </a:lnTo>
                  <a:lnTo>
                    <a:pt x="2715" y="48"/>
                  </a:lnTo>
                  <a:lnTo>
                    <a:pt x="2709" y="78"/>
                  </a:lnTo>
                  <a:lnTo>
                    <a:pt x="2709" y="108"/>
                  </a:lnTo>
                  <a:lnTo>
                    <a:pt x="2727" y="114"/>
                  </a:lnTo>
                  <a:lnTo>
                    <a:pt x="2744" y="120"/>
                  </a:lnTo>
                  <a:lnTo>
                    <a:pt x="2768" y="126"/>
                  </a:lnTo>
                  <a:lnTo>
                    <a:pt x="2792" y="132"/>
                  </a:lnTo>
                  <a:lnTo>
                    <a:pt x="2816" y="132"/>
                  </a:lnTo>
                  <a:lnTo>
                    <a:pt x="2846" y="132"/>
                  </a:lnTo>
                  <a:lnTo>
                    <a:pt x="2870" y="132"/>
                  </a:lnTo>
                  <a:lnTo>
                    <a:pt x="2906" y="132"/>
                  </a:lnTo>
                  <a:lnTo>
                    <a:pt x="2972" y="126"/>
                  </a:lnTo>
                  <a:lnTo>
                    <a:pt x="3049" y="114"/>
                  </a:lnTo>
                  <a:lnTo>
                    <a:pt x="3127" y="102"/>
                  </a:lnTo>
                  <a:lnTo>
                    <a:pt x="3205" y="90"/>
                  </a:lnTo>
                  <a:lnTo>
                    <a:pt x="3336" y="78"/>
                  </a:lnTo>
                  <a:lnTo>
                    <a:pt x="3426" y="72"/>
                  </a:lnTo>
                  <a:lnTo>
                    <a:pt x="3456" y="66"/>
                  </a:lnTo>
                  <a:lnTo>
                    <a:pt x="3462" y="66"/>
                  </a:lnTo>
                  <a:lnTo>
                    <a:pt x="3474" y="60"/>
                  </a:lnTo>
                  <a:lnTo>
                    <a:pt x="3486" y="48"/>
                  </a:lnTo>
                  <a:lnTo>
                    <a:pt x="3498" y="48"/>
                  </a:lnTo>
                  <a:lnTo>
                    <a:pt x="3510" y="42"/>
                  </a:lnTo>
                  <a:lnTo>
                    <a:pt x="3522" y="42"/>
                  </a:lnTo>
                  <a:lnTo>
                    <a:pt x="3534" y="36"/>
                  </a:lnTo>
                  <a:lnTo>
                    <a:pt x="3546" y="36"/>
                  </a:lnTo>
                  <a:lnTo>
                    <a:pt x="3564" y="36"/>
                  </a:lnTo>
                  <a:lnTo>
                    <a:pt x="3582" y="42"/>
                  </a:lnTo>
                  <a:lnTo>
                    <a:pt x="3600" y="42"/>
                  </a:lnTo>
                  <a:lnTo>
                    <a:pt x="3617" y="54"/>
                  </a:lnTo>
                  <a:lnTo>
                    <a:pt x="3635" y="60"/>
                  </a:lnTo>
                  <a:lnTo>
                    <a:pt x="3647" y="66"/>
                  </a:lnTo>
                  <a:lnTo>
                    <a:pt x="3659" y="72"/>
                  </a:lnTo>
                  <a:lnTo>
                    <a:pt x="3689" y="78"/>
                  </a:lnTo>
                  <a:lnTo>
                    <a:pt x="3731" y="90"/>
                  </a:lnTo>
                  <a:lnTo>
                    <a:pt x="3767" y="96"/>
                  </a:lnTo>
                  <a:lnTo>
                    <a:pt x="3815" y="102"/>
                  </a:lnTo>
                  <a:lnTo>
                    <a:pt x="3863" y="102"/>
                  </a:lnTo>
                  <a:lnTo>
                    <a:pt x="3916" y="102"/>
                  </a:lnTo>
                  <a:lnTo>
                    <a:pt x="3970" y="102"/>
                  </a:lnTo>
                  <a:lnTo>
                    <a:pt x="4024" y="102"/>
                  </a:lnTo>
                  <a:lnTo>
                    <a:pt x="4078" y="102"/>
                  </a:lnTo>
                  <a:lnTo>
                    <a:pt x="4132" y="96"/>
                  </a:lnTo>
                  <a:lnTo>
                    <a:pt x="4186" y="90"/>
                  </a:lnTo>
                  <a:lnTo>
                    <a:pt x="4239" y="78"/>
                  </a:lnTo>
                  <a:lnTo>
                    <a:pt x="4287" y="72"/>
                  </a:lnTo>
                  <a:lnTo>
                    <a:pt x="4341" y="54"/>
                  </a:lnTo>
                  <a:lnTo>
                    <a:pt x="4383" y="42"/>
                  </a:lnTo>
                  <a:lnTo>
                    <a:pt x="4419" y="30"/>
                  </a:lnTo>
                  <a:lnTo>
                    <a:pt x="4449" y="18"/>
                  </a:lnTo>
                  <a:lnTo>
                    <a:pt x="4478" y="12"/>
                  </a:lnTo>
                  <a:lnTo>
                    <a:pt x="4502" y="6"/>
                  </a:lnTo>
                  <a:lnTo>
                    <a:pt x="4526" y="0"/>
                  </a:lnTo>
                  <a:lnTo>
                    <a:pt x="4544" y="0"/>
                  </a:lnTo>
                  <a:lnTo>
                    <a:pt x="4562" y="0"/>
                  </a:lnTo>
                  <a:lnTo>
                    <a:pt x="4574" y="6"/>
                  </a:lnTo>
                  <a:lnTo>
                    <a:pt x="4586" y="12"/>
                  </a:lnTo>
                  <a:lnTo>
                    <a:pt x="4598" y="18"/>
                  </a:lnTo>
                  <a:lnTo>
                    <a:pt x="4604" y="24"/>
                  </a:lnTo>
                  <a:lnTo>
                    <a:pt x="4610" y="30"/>
                  </a:lnTo>
                  <a:lnTo>
                    <a:pt x="4616" y="36"/>
                  </a:lnTo>
                  <a:lnTo>
                    <a:pt x="4622" y="48"/>
                  </a:lnTo>
                  <a:lnTo>
                    <a:pt x="4628" y="60"/>
                  </a:lnTo>
                  <a:lnTo>
                    <a:pt x="4634" y="66"/>
                  </a:lnTo>
                  <a:lnTo>
                    <a:pt x="4640" y="78"/>
                  </a:lnTo>
                  <a:lnTo>
                    <a:pt x="4652" y="84"/>
                  </a:lnTo>
                  <a:lnTo>
                    <a:pt x="4670" y="90"/>
                  </a:lnTo>
                  <a:lnTo>
                    <a:pt x="4682" y="96"/>
                  </a:lnTo>
                  <a:lnTo>
                    <a:pt x="4706" y="102"/>
                  </a:lnTo>
                  <a:lnTo>
                    <a:pt x="4724" y="108"/>
                  </a:lnTo>
                  <a:lnTo>
                    <a:pt x="4748" y="114"/>
                  </a:lnTo>
                  <a:lnTo>
                    <a:pt x="4771" y="114"/>
                  </a:lnTo>
                  <a:lnTo>
                    <a:pt x="4801" y="114"/>
                  </a:lnTo>
                  <a:lnTo>
                    <a:pt x="4831" y="108"/>
                  </a:lnTo>
                  <a:lnTo>
                    <a:pt x="4861" y="102"/>
                  </a:lnTo>
                  <a:lnTo>
                    <a:pt x="4891" y="96"/>
                  </a:lnTo>
                  <a:lnTo>
                    <a:pt x="4927" y="84"/>
                  </a:lnTo>
                  <a:lnTo>
                    <a:pt x="4957" y="66"/>
                  </a:lnTo>
                  <a:lnTo>
                    <a:pt x="4993" y="48"/>
                  </a:lnTo>
                  <a:lnTo>
                    <a:pt x="5017" y="36"/>
                  </a:lnTo>
                  <a:lnTo>
                    <a:pt x="5029" y="30"/>
                  </a:lnTo>
                  <a:lnTo>
                    <a:pt x="5061" y="24"/>
                  </a:lnTo>
                  <a:lnTo>
                    <a:pt x="5091" y="17"/>
                  </a:lnTo>
                  <a:lnTo>
                    <a:pt x="5118" y="14"/>
                  </a:lnTo>
                  <a:lnTo>
                    <a:pt x="5145" y="9"/>
                  </a:lnTo>
                  <a:lnTo>
                    <a:pt x="5175" y="9"/>
                  </a:lnTo>
                  <a:lnTo>
                    <a:pt x="5199" y="8"/>
                  </a:lnTo>
                  <a:lnTo>
                    <a:pt x="5219" y="9"/>
                  </a:lnTo>
                  <a:lnTo>
                    <a:pt x="5238" y="9"/>
                  </a:lnTo>
                  <a:lnTo>
                    <a:pt x="5258" y="11"/>
                  </a:lnTo>
                  <a:lnTo>
                    <a:pt x="5280" y="9"/>
                  </a:lnTo>
                  <a:lnTo>
                    <a:pt x="5304" y="11"/>
                  </a:lnTo>
                  <a:lnTo>
                    <a:pt x="5327" y="8"/>
                  </a:lnTo>
                  <a:lnTo>
                    <a:pt x="5351" y="8"/>
                  </a:lnTo>
                  <a:lnTo>
                    <a:pt x="5390" y="9"/>
                  </a:lnTo>
                  <a:lnTo>
                    <a:pt x="5435" y="24"/>
                  </a:lnTo>
                  <a:lnTo>
                    <a:pt x="5447" y="30"/>
                  </a:lnTo>
                  <a:lnTo>
                    <a:pt x="5453" y="36"/>
                  </a:lnTo>
                  <a:lnTo>
                    <a:pt x="5453" y="42"/>
                  </a:lnTo>
                  <a:lnTo>
                    <a:pt x="5459" y="48"/>
                  </a:lnTo>
                  <a:lnTo>
                    <a:pt x="5459" y="54"/>
                  </a:lnTo>
                  <a:lnTo>
                    <a:pt x="5459" y="60"/>
                  </a:lnTo>
                  <a:lnTo>
                    <a:pt x="5459" y="66"/>
                  </a:lnTo>
                  <a:lnTo>
                    <a:pt x="5465" y="66"/>
                  </a:lnTo>
                  <a:lnTo>
                    <a:pt x="5465" y="72"/>
                  </a:lnTo>
                  <a:lnTo>
                    <a:pt x="5477" y="72"/>
                  </a:lnTo>
                  <a:lnTo>
                    <a:pt x="5489" y="78"/>
                  </a:lnTo>
                  <a:lnTo>
                    <a:pt x="5501" y="84"/>
                  </a:lnTo>
                  <a:lnTo>
                    <a:pt x="5519" y="84"/>
                  </a:lnTo>
                  <a:lnTo>
                    <a:pt x="5555" y="90"/>
                  </a:lnTo>
                  <a:lnTo>
                    <a:pt x="5603" y="90"/>
                  </a:lnTo>
                  <a:lnTo>
                    <a:pt x="5656" y="90"/>
                  </a:lnTo>
                  <a:lnTo>
                    <a:pt x="5710" y="84"/>
                  </a:lnTo>
                  <a:lnTo>
                    <a:pt x="5740" y="78"/>
                  </a:lnTo>
                  <a:lnTo>
                    <a:pt x="5770" y="72"/>
                  </a:lnTo>
                  <a:lnTo>
                    <a:pt x="5770" y="90"/>
                  </a:lnTo>
                  <a:lnTo>
                    <a:pt x="5770" y="90"/>
                  </a:lnTo>
                  <a:lnTo>
                    <a:pt x="5740" y="96"/>
                  </a:lnTo>
                  <a:lnTo>
                    <a:pt x="5710" y="102"/>
                  </a:lnTo>
                  <a:lnTo>
                    <a:pt x="5656" y="108"/>
                  </a:lnTo>
                  <a:lnTo>
                    <a:pt x="5603" y="108"/>
                  </a:lnTo>
                  <a:lnTo>
                    <a:pt x="5555" y="108"/>
                  </a:lnTo>
                  <a:lnTo>
                    <a:pt x="5519" y="102"/>
                  </a:lnTo>
                  <a:lnTo>
                    <a:pt x="5501" y="102"/>
                  </a:lnTo>
                  <a:lnTo>
                    <a:pt x="5489" y="96"/>
                  </a:lnTo>
                  <a:lnTo>
                    <a:pt x="5477" y="90"/>
                  </a:lnTo>
                  <a:lnTo>
                    <a:pt x="5465" y="90"/>
                  </a:lnTo>
                  <a:lnTo>
                    <a:pt x="5465" y="84"/>
                  </a:lnTo>
                  <a:lnTo>
                    <a:pt x="5459" y="84"/>
                  </a:lnTo>
                  <a:lnTo>
                    <a:pt x="5459" y="78"/>
                  </a:lnTo>
                  <a:lnTo>
                    <a:pt x="5459" y="72"/>
                  </a:lnTo>
                  <a:lnTo>
                    <a:pt x="5459" y="66"/>
                  </a:lnTo>
                  <a:lnTo>
                    <a:pt x="5453" y="60"/>
                  </a:lnTo>
                  <a:lnTo>
                    <a:pt x="5453" y="54"/>
                  </a:lnTo>
                  <a:lnTo>
                    <a:pt x="5447" y="48"/>
                  </a:lnTo>
                  <a:lnTo>
                    <a:pt x="5435" y="42"/>
                  </a:lnTo>
                  <a:lnTo>
                    <a:pt x="5429" y="36"/>
                  </a:lnTo>
                  <a:lnTo>
                    <a:pt x="5423" y="36"/>
                  </a:lnTo>
                  <a:lnTo>
                    <a:pt x="5405" y="30"/>
                  </a:lnTo>
                  <a:lnTo>
                    <a:pt x="5393" y="30"/>
                  </a:lnTo>
                  <a:lnTo>
                    <a:pt x="5370" y="23"/>
                  </a:lnTo>
                  <a:lnTo>
                    <a:pt x="5346" y="24"/>
                  </a:lnTo>
                  <a:lnTo>
                    <a:pt x="5325" y="27"/>
                  </a:lnTo>
                  <a:lnTo>
                    <a:pt x="5298" y="29"/>
                  </a:lnTo>
                  <a:lnTo>
                    <a:pt x="5270" y="29"/>
                  </a:lnTo>
                  <a:lnTo>
                    <a:pt x="5247" y="26"/>
                  </a:lnTo>
                  <a:lnTo>
                    <a:pt x="5219" y="24"/>
                  </a:lnTo>
                  <a:lnTo>
                    <a:pt x="5199" y="21"/>
                  </a:lnTo>
                  <a:lnTo>
                    <a:pt x="5174" y="24"/>
                  </a:lnTo>
                </a:path>
              </a:pathLst>
            </a:custGeom>
            <a:gradFill rotWithShape="0">
              <a:gsLst>
                <a:gs pos="0">
                  <a:schemeClr val="accent2"/>
                </a:gs>
                <a:gs pos="50000">
                  <a:schemeClr val="accent2">
                    <a:gamma/>
                    <a:tint val="96863"/>
                    <a:invGamma/>
                  </a:schemeClr>
                </a:gs>
                <a:gs pos="100000">
                  <a:schemeClr val="accent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sr-Latn-CS" sz="2000"/>
            </a:p>
          </p:txBody>
        </p:sp>
      </p:grpSp>
      <p:sp>
        <p:nvSpPr>
          <p:cNvPr id="107544" name="Rectangle 24"/>
          <p:cNvSpPr>
            <a:spLocks noGrp="1" noChangeArrowheads="1"/>
          </p:cNvSpPr>
          <p:nvPr>
            <p:ph type="ctrTitle" sz="quarter"/>
          </p:nvPr>
        </p:nvSpPr>
        <p:spPr>
          <a:xfrm>
            <a:off x="914400" y="1600200"/>
            <a:ext cx="10363200" cy="18288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07545" name="Rectangle 25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26" name="Rectangle 26"/>
          <p:cNvSpPr>
            <a:spLocks noGrp="1" noChangeArrowheads="1"/>
          </p:cNvSpPr>
          <p:nvPr>
            <p:ph type="dt" sz="quarter" idx="10"/>
          </p:nvPr>
        </p:nvSpPr>
        <p:spPr>
          <a:xfrm>
            <a:off x="609600" y="6243638"/>
            <a:ext cx="28448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7" name="Rectangle 2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8" name="Rectangle 2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7FB1CAE-3BCE-46F2-B584-AAEB64FC81A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r-Latn-C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Latn-CS"/>
          </a:p>
        </p:txBody>
      </p:sp>
      <p:sp>
        <p:nvSpPr>
          <p:cNvPr id="4" name="Rectangle 2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858BF8-9EDA-467E-8CB9-9D6D0667F0E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28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sr-Latn-C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2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94605A-6E0A-4F9B-8E4C-E9EED903C93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28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r-Latn-C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Latn-C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Latn-CS"/>
          </a:p>
        </p:txBody>
      </p:sp>
      <p:sp>
        <p:nvSpPr>
          <p:cNvPr id="5" name="Rectangle 2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B1AC38-1D4D-48D7-84B9-8B325A65C76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28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r-Latn-C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Latn-C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4C4000-8D33-440C-A836-AFA9581EEED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sr-Latn-C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Latn-C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Latn-CS"/>
          </a:p>
        </p:txBody>
      </p:sp>
      <p:sp>
        <p:nvSpPr>
          <p:cNvPr id="7" name="Rectangle 2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2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DBDB13-61FE-46D2-B66B-31D4E209C92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9" name="Rectangle 28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r-Latn-CS"/>
          </a:p>
        </p:txBody>
      </p:sp>
      <p:sp>
        <p:nvSpPr>
          <p:cNvPr id="3" name="Rectangle 2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2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A6E276-82AF-43C0-8E94-487DDBDE350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Rectangle 28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2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60E646-58AA-4862-A390-28FD300E73B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4" name="Rectangle 28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sr-Latn-C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Latn-C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2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CB054F-2F4D-4712-9899-BC26C3A4ABE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28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sr-Latn-C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sr-Latn-C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2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03D1A4-73B7-49AE-904E-9503461357F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28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r-Latn-C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Latn-CS"/>
          </a:p>
        </p:txBody>
      </p:sp>
      <p:sp>
        <p:nvSpPr>
          <p:cNvPr id="4" name="Rectangle 2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5DA7E4-9DC4-4A6A-96EB-782A747E7C8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28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7813"/>
            <a:ext cx="2743200" cy="585311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sr-Latn-C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7813"/>
            <a:ext cx="8026400" cy="585311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Latn-CS"/>
          </a:p>
        </p:txBody>
      </p:sp>
      <p:sp>
        <p:nvSpPr>
          <p:cNvPr id="4" name="Rectangle 2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E4D4AF-85AF-411F-BA93-B0031FAF758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28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sr-Latn-C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E86DE4-60FC-460C-8BF0-129B175501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r-Latn-C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981200"/>
            <a:ext cx="508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Latn-C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981200"/>
            <a:ext cx="508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Latn-C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9A23B1-A159-4FF8-AACC-620F4ED3B0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sr-Latn-C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Latn-C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Latn-C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5EFE13B-D45E-4329-B57B-D296BBD7240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r-Latn-C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B88948-30B2-4068-8F14-124982D76EF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99FE60-7A73-48D2-B7A9-E5BC274CE3A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sr-Latn-C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Latn-C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1DDD80-9348-46EF-90AF-C39D82F73AD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sr-Latn-C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sr-Latn-C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36C391-1159-4CC3-B2C8-4717A79EFB1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3.xml"/><Relationship Id="rId3" Type="http://schemas.openxmlformats.org/officeDocument/2006/relationships/slideLayout" Target="../slideLayouts/slideLayout18.xml"/><Relationship Id="rId7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7.xml"/><Relationship Id="rId1" Type="http://schemas.openxmlformats.org/officeDocument/2006/relationships/slideLayout" Target="../slideLayouts/slideLayout16.xml"/><Relationship Id="rId6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6.xml"/><Relationship Id="rId5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5.xml"/><Relationship Id="rId4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accent2">
                <a:gamma/>
                <a:shade val="57255"/>
                <a:invGamma/>
              </a:schemeClr>
            </a:gs>
            <a:gs pos="100000">
              <a:schemeClr val="accent2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09600"/>
            <a:ext cx="103632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981200"/>
            <a:ext cx="10363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14400" y="6248400"/>
            <a:ext cx="2540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4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8400"/>
            <a:ext cx="3860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0" hangingPunct="0">
              <a:defRPr sz="14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8400"/>
            <a:ext cx="2540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400" smtClean="0"/>
            </a:lvl1pPr>
          </a:lstStyle>
          <a:p>
            <a:pPr>
              <a:defRPr/>
            </a:pPr>
            <a:fld id="{1398298A-F9A4-4368-8E7F-AECF39BD025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  <p:sldLayoutId id="2147483744" r:id="rId12"/>
    <p:sldLayoutId id="2147483745" r:id="rId13"/>
    <p:sldLayoutId id="2147483746" r:id="rId14"/>
    <p:sldLayoutId id="2147483747" r:id="rId15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ＭＳ Ｐゴシック" pitchFamily="34" charset="-128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pitchFamily="18" charset="0"/>
          <a:ea typeface="ＭＳ Ｐゴシック" pitchFamily="34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pitchFamily="18" charset="0"/>
          <a:ea typeface="ＭＳ Ｐゴシック" pitchFamily="34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pitchFamily="18" charset="0"/>
          <a:ea typeface="ＭＳ Ｐゴシック" pitchFamily="34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pitchFamily="18" charset="0"/>
          <a:ea typeface="ＭＳ Ｐゴシック" pitchFamily="34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ＭＳ Ｐゴシック" pitchFamily="34" charset="-128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ＭＳ Ｐゴシック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sr-Latn-C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146" name="Group 2"/>
          <p:cNvGrpSpPr>
            <a:grpSpLocks/>
          </p:cNvGrpSpPr>
          <p:nvPr/>
        </p:nvGrpSpPr>
        <p:grpSpPr bwMode="auto">
          <a:xfrm>
            <a:off x="1" y="0"/>
            <a:ext cx="12213167" cy="6858000"/>
            <a:chOff x="0" y="0"/>
            <a:chExt cx="5770" cy="4320"/>
          </a:xfrm>
        </p:grpSpPr>
        <p:sp>
          <p:nvSpPr>
            <p:cNvPr id="106499" name="Rectangle 3"/>
            <p:cNvSpPr>
              <a:spLocks noChangeArrowheads="1"/>
            </p:cNvSpPr>
            <p:nvPr userDrawn="1"/>
          </p:nvSpPr>
          <p:spPr bwMode="hidden">
            <a:xfrm>
              <a:off x="5232" y="1"/>
              <a:ext cx="528" cy="4319"/>
            </a:xfrm>
            <a:prstGeom prst="rect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tint val="94118"/>
                    <a:invGamma/>
                  </a:schemeClr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>
                <a:defRPr/>
              </a:pPr>
              <a:endParaRPr lang="sr-Latn-CS" sz="2000"/>
            </a:p>
          </p:txBody>
        </p:sp>
        <p:sp>
          <p:nvSpPr>
            <p:cNvPr id="106500" name="Rectangle 4"/>
            <p:cNvSpPr>
              <a:spLocks noChangeArrowheads="1"/>
            </p:cNvSpPr>
            <p:nvPr userDrawn="1"/>
          </p:nvSpPr>
          <p:spPr bwMode="hidden">
            <a:xfrm>
              <a:off x="1056" y="0"/>
              <a:ext cx="192" cy="432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>
                <a:defRPr/>
              </a:pPr>
              <a:endParaRPr lang="sr-Latn-CS" sz="2000"/>
            </a:p>
          </p:txBody>
        </p:sp>
        <p:sp>
          <p:nvSpPr>
            <p:cNvPr id="106501" name="Rectangle 5"/>
            <p:cNvSpPr>
              <a:spLocks noChangeArrowheads="1"/>
            </p:cNvSpPr>
            <p:nvPr userDrawn="1"/>
          </p:nvSpPr>
          <p:spPr bwMode="hidden">
            <a:xfrm>
              <a:off x="1728" y="0"/>
              <a:ext cx="432" cy="432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>
                <a:defRPr/>
              </a:pPr>
              <a:endParaRPr lang="sr-Latn-CS" sz="2000"/>
            </a:p>
          </p:txBody>
        </p:sp>
        <p:sp>
          <p:nvSpPr>
            <p:cNvPr id="106502" name="Rectangle 6"/>
            <p:cNvSpPr>
              <a:spLocks noChangeArrowheads="1"/>
            </p:cNvSpPr>
            <p:nvPr userDrawn="1"/>
          </p:nvSpPr>
          <p:spPr bwMode="hidden">
            <a:xfrm>
              <a:off x="2256" y="0"/>
              <a:ext cx="240" cy="4320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>
                <a:defRPr/>
              </a:pPr>
              <a:endParaRPr lang="sr-Latn-CS" sz="2000"/>
            </a:p>
          </p:txBody>
        </p:sp>
        <p:sp>
          <p:nvSpPr>
            <p:cNvPr id="106503" name="Rectangle 7"/>
            <p:cNvSpPr>
              <a:spLocks noChangeArrowheads="1"/>
            </p:cNvSpPr>
            <p:nvPr userDrawn="1"/>
          </p:nvSpPr>
          <p:spPr bwMode="hidden">
            <a:xfrm>
              <a:off x="1344" y="0"/>
              <a:ext cx="384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>
                <a:defRPr/>
              </a:pPr>
              <a:endParaRPr lang="sr-Latn-CS" sz="2000"/>
            </a:p>
          </p:txBody>
        </p:sp>
        <p:sp>
          <p:nvSpPr>
            <p:cNvPr id="106504" name="Rectangle 8"/>
            <p:cNvSpPr>
              <a:spLocks noChangeArrowheads="1"/>
            </p:cNvSpPr>
            <p:nvPr userDrawn="1"/>
          </p:nvSpPr>
          <p:spPr bwMode="hidden">
            <a:xfrm>
              <a:off x="480" y="0"/>
              <a:ext cx="576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>
                <a:defRPr/>
              </a:pPr>
              <a:endParaRPr lang="sr-Latn-CS" sz="2000"/>
            </a:p>
          </p:txBody>
        </p:sp>
        <p:sp>
          <p:nvSpPr>
            <p:cNvPr id="106505" name="Rectangle 9"/>
            <p:cNvSpPr>
              <a:spLocks noChangeArrowheads="1"/>
            </p:cNvSpPr>
            <p:nvPr userDrawn="1"/>
          </p:nvSpPr>
          <p:spPr bwMode="hidden">
            <a:xfrm>
              <a:off x="288" y="0"/>
              <a:ext cx="192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50000">
                  <a:schemeClr val="bg2">
                    <a:gamma/>
                    <a:shade val="84706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>
                <a:defRPr/>
              </a:pPr>
              <a:endParaRPr lang="sr-Latn-CS" sz="2000"/>
            </a:p>
          </p:txBody>
        </p:sp>
        <p:sp>
          <p:nvSpPr>
            <p:cNvPr id="106506" name="Rectangle 10"/>
            <p:cNvSpPr>
              <a:spLocks noChangeArrowheads="1"/>
            </p:cNvSpPr>
            <p:nvPr userDrawn="1"/>
          </p:nvSpPr>
          <p:spPr bwMode="hidden">
            <a:xfrm>
              <a:off x="0" y="0"/>
              <a:ext cx="288" cy="4320"/>
            </a:xfrm>
            <a:prstGeom prst="rect">
              <a:avLst/>
            </a:pr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>
                <a:defRPr/>
              </a:pPr>
              <a:endParaRPr lang="sr-Latn-CS" sz="2000"/>
            </a:p>
          </p:txBody>
        </p:sp>
        <p:sp>
          <p:nvSpPr>
            <p:cNvPr id="106507" name="Rectangle 11"/>
            <p:cNvSpPr>
              <a:spLocks noChangeArrowheads="1"/>
            </p:cNvSpPr>
            <p:nvPr userDrawn="1"/>
          </p:nvSpPr>
          <p:spPr bwMode="hidden">
            <a:xfrm>
              <a:off x="2160" y="0"/>
              <a:ext cx="240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>
                <a:defRPr/>
              </a:pPr>
              <a:endParaRPr lang="sr-Latn-CS" sz="2000"/>
            </a:p>
          </p:txBody>
        </p:sp>
        <p:sp>
          <p:nvSpPr>
            <p:cNvPr id="106508" name="Rectangle 12"/>
            <p:cNvSpPr>
              <a:spLocks noChangeArrowheads="1"/>
            </p:cNvSpPr>
            <p:nvPr userDrawn="1"/>
          </p:nvSpPr>
          <p:spPr bwMode="hidden">
            <a:xfrm>
              <a:off x="2784" y="0"/>
              <a:ext cx="528" cy="432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>
                <a:defRPr/>
              </a:pPr>
              <a:endParaRPr lang="sr-Latn-CS" sz="2000"/>
            </a:p>
          </p:txBody>
        </p:sp>
        <p:sp>
          <p:nvSpPr>
            <p:cNvPr id="106509" name="Rectangle 13"/>
            <p:cNvSpPr>
              <a:spLocks noChangeArrowheads="1"/>
            </p:cNvSpPr>
            <p:nvPr userDrawn="1"/>
          </p:nvSpPr>
          <p:spPr bwMode="hidden">
            <a:xfrm>
              <a:off x="1248" y="0"/>
              <a:ext cx="144" cy="4320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>
                <a:defRPr/>
              </a:pPr>
              <a:endParaRPr lang="sr-Latn-CS" sz="2000"/>
            </a:p>
          </p:txBody>
        </p:sp>
        <p:sp>
          <p:nvSpPr>
            <p:cNvPr id="106510" name="Rectangle 14"/>
            <p:cNvSpPr>
              <a:spLocks noChangeArrowheads="1"/>
            </p:cNvSpPr>
            <p:nvPr userDrawn="1"/>
          </p:nvSpPr>
          <p:spPr bwMode="hidden">
            <a:xfrm>
              <a:off x="3300" y="0"/>
              <a:ext cx="252" cy="4320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>
                <a:defRPr/>
              </a:pPr>
              <a:endParaRPr lang="sr-Latn-CS" sz="2000"/>
            </a:p>
          </p:txBody>
        </p:sp>
        <p:sp>
          <p:nvSpPr>
            <p:cNvPr id="106511" name="Rectangle 15"/>
            <p:cNvSpPr>
              <a:spLocks noChangeArrowheads="1"/>
            </p:cNvSpPr>
            <p:nvPr userDrawn="1"/>
          </p:nvSpPr>
          <p:spPr bwMode="hidden">
            <a:xfrm>
              <a:off x="4656" y="0"/>
              <a:ext cx="144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50000">
                  <a:schemeClr val="bg2">
                    <a:gamma/>
                    <a:shade val="96863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>
                <a:defRPr/>
              </a:pPr>
              <a:endParaRPr lang="sr-Latn-CS" sz="2000"/>
            </a:p>
          </p:txBody>
        </p:sp>
        <p:sp>
          <p:nvSpPr>
            <p:cNvPr id="106512" name="Rectangle 16"/>
            <p:cNvSpPr>
              <a:spLocks noChangeArrowheads="1"/>
            </p:cNvSpPr>
            <p:nvPr userDrawn="1"/>
          </p:nvSpPr>
          <p:spPr bwMode="hidden">
            <a:xfrm>
              <a:off x="4608" y="0"/>
              <a:ext cx="672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>
                <a:defRPr/>
              </a:pPr>
              <a:endParaRPr lang="sr-Latn-CS" sz="2000"/>
            </a:p>
          </p:txBody>
        </p:sp>
        <p:sp>
          <p:nvSpPr>
            <p:cNvPr id="106513" name="Rectangle 17"/>
            <p:cNvSpPr>
              <a:spLocks noChangeArrowheads="1"/>
            </p:cNvSpPr>
            <p:nvPr userDrawn="1"/>
          </p:nvSpPr>
          <p:spPr bwMode="hidden">
            <a:xfrm>
              <a:off x="3504" y="0"/>
              <a:ext cx="624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>
                <a:defRPr/>
              </a:pPr>
              <a:endParaRPr lang="sr-Latn-CS" sz="2000"/>
            </a:p>
          </p:txBody>
        </p:sp>
        <p:sp>
          <p:nvSpPr>
            <p:cNvPr id="106514" name="Rectangle 18"/>
            <p:cNvSpPr>
              <a:spLocks noChangeArrowheads="1"/>
            </p:cNvSpPr>
            <p:nvPr userDrawn="1"/>
          </p:nvSpPr>
          <p:spPr bwMode="hidden">
            <a:xfrm>
              <a:off x="3840" y="0"/>
              <a:ext cx="528" cy="432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>
                <a:defRPr/>
              </a:pPr>
              <a:endParaRPr lang="sr-Latn-CS" sz="2000"/>
            </a:p>
          </p:txBody>
        </p:sp>
        <p:sp>
          <p:nvSpPr>
            <p:cNvPr id="106515" name="Rectangle 19"/>
            <p:cNvSpPr>
              <a:spLocks noChangeArrowheads="1"/>
            </p:cNvSpPr>
            <p:nvPr userDrawn="1"/>
          </p:nvSpPr>
          <p:spPr bwMode="hidden">
            <a:xfrm>
              <a:off x="4368" y="0"/>
              <a:ext cx="240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50000">
                  <a:schemeClr val="bg2">
                    <a:gamma/>
                    <a:shade val="96863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>
                <a:defRPr/>
              </a:pPr>
              <a:endParaRPr lang="sr-Latn-CS" sz="2000"/>
            </a:p>
          </p:txBody>
        </p:sp>
        <p:sp>
          <p:nvSpPr>
            <p:cNvPr id="106516" name="Rectangle 20"/>
            <p:cNvSpPr>
              <a:spLocks noChangeArrowheads="1"/>
            </p:cNvSpPr>
            <p:nvPr userDrawn="1"/>
          </p:nvSpPr>
          <p:spPr bwMode="hidden">
            <a:xfrm>
              <a:off x="2680" y="0"/>
              <a:ext cx="152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>
                <a:defRPr/>
              </a:pPr>
              <a:endParaRPr lang="sr-Latn-CS" sz="2000"/>
            </a:p>
          </p:txBody>
        </p:sp>
        <p:sp>
          <p:nvSpPr>
            <p:cNvPr id="106517" name="Rectangle 21"/>
            <p:cNvSpPr>
              <a:spLocks noChangeArrowheads="1"/>
            </p:cNvSpPr>
            <p:nvPr userDrawn="1"/>
          </p:nvSpPr>
          <p:spPr bwMode="hidden">
            <a:xfrm>
              <a:off x="2366" y="0"/>
              <a:ext cx="336" cy="432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>
                <a:defRPr/>
              </a:pPr>
              <a:endParaRPr lang="sr-Latn-CS" sz="2000"/>
            </a:p>
          </p:txBody>
        </p:sp>
        <p:sp>
          <p:nvSpPr>
            <p:cNvPr id="106518" name="Freeform 22"/>
            <p:cNvSpPr>
              <a:spLocks/>
            </p:cNvSpPr>
            <p:nvPr userDrawn="1"/>
          </p:nvSpPr>
          <p:spPr bwMode="hidden">
            <a:xfrm>
              <a:off x="1" y="3875"/>
              <a:ext cx="5760" cy="445"/>
            </a:xfrm>
            <a:custGeom>
              <a:avLst/>
              <a:gdLst/>
              <a:ahLst/>
              <a:cxnLst>
                <a:cxn ang="0">
                  <a:pos x="5700" y="86"/>
                </a:cxn>
                <a:cxn ang="0">
                  <a:pos x="5508" y="86"/>
                </a:cxn>
                <a:cxn ang="0">
                  <a:pos x="5454" y="76"/>
                </a:cxn>
                <a:cxn ang="0">
                  <a:pos x="5448" y="65"/>
                </a:cxn>
                <a:cxn ang="0">
                  <a:pos x="5442" y="44"/>
                </a:cxn>
                <a:cxn ang="0">
                  <a:pos x="5414" y="18"/>
                </a:cxn>
                <a:cxn ang="0">
                  <a:pos x="5332" y="7"/>
                </a:cxn>
                <a:cxn ang="0">
                  <a:pos x="5051" y="22"/>
                </a:cxn>
                <a:cxn ang="0">
                  <a:pos x="4986" y="55"/>
                </a:cxn>
                <a:cxn ang="0">
                  <a:pos x="4854" y="102"/>
                </a:cxn>
                <a:cxn ang="0">
                  <a:pos x="4740" y="112"/>
                </a:cxn>
                <a:cxn ang="0">
                  <a:pos x="4662" y="91"/>
                </a:cxn>
                <a:cxn ang="0">
                  <a:pos x="4598" y="25"/>
                </a:cxn>
                <a:cxn ang="0">
                  <a:pos x="4514" y="9"/>
                </a:cxn>
                <a:cxn ang="0">
                  <a:pos x="4410" y="39"/>
                </a:cxn>
                <a:cxn ang="0">
                  <a:pos x="4236" y="81"/>
                </a:cxn>
                <a:cxn ang="0">
                  <a:pos x="4020" y="102"/>
                </a:cxn>
                <a:cxn ang="0">
                  <a:pos x="3810" y="102"/>
                </a:cxn>
                <a:cxn ang="0">
                  <a:pos x="3654" y="76"/>
                </a:cxn>
                <a:cxn ang="0">
                  <a:pos x="3594" y="50"/>
                </a:cxn>
                <a:cxn ang="0">
                  <a:pos x="3528" y="44"/>
                </a:cxn>
                <a:cxn ang="0">
                  <a:pos x="3480" y="55"/>
                </a:cxn>
                <a:cxn ang="0">
                  <a:pos x="3420" y="76"/>
                </a:cxn>
                <a:cxn ang="0">
                  <a:pos x="3048" y="112"/>
                </a:cxn>
                <a:cxn ang="0">
                  <a:pos x="2844" y="128"/>
                </a:cxn>
                <a:cxn ang="0">
                  <a:pos x="2742" y="117"/>
                </a:cxn>
                <a:cxn ang="0">
                  <a:pos x="2710" y="56"/>
                </a:cxn>
                <a:cxn ang="0">
                  <a:pos x="2658" y="50"/>
                </a:cxn>
                <a:cxn ang="0">
                  <a:pos x="2558" y="95"/>
                </a:cxn>
                <a:cxn ang="0">
                  <a:pos x="2444" y="109"/>
                </a:cxn>
                <a:cxn ang="0">
                  <a:pos x="2322" y="91"/>
                </a:cxn>
                <a:cxn ang="0">
                  <a:pos x="2274" y="70"/>
                </a:cxn>
                <a:cxn ang="0">
                  <a:pos x="2185" y="3"/>
                </a:cxn>
                <a:cxn ang="0">
                  <a:pos x="2048" y="64"/>
                </a:cxn>
                <a:cxn ang="0">
                  <a:pos x="1794" y="102"/>
                </a:cxn>
                <a:cxn ang="0">
                  <a:pos x="1560" y="91"/>
                </a:cxn>
                <a:cxn ang="0">
                  <a:pos x="1482" y="76"/>
                </a:cxn>
                <a:cxn ang="0">
                  <a:pos x="1428" y="50"/>
                </a:cxn>
                <a:cxn ang="0">
                  <a:pos x="1374" y="44"/>
                </a:cxn>
                <a:cxn ang="0">
                  <a:pos x="1308" y="55"/>
                </a:cxn>
                <a:cxn ang="0">
                  <a:pos x="1140" y="107"/>
                </a:cxn>
                <a:cxn ang="0">
                  <a:pos x="948" y="143"/>
                </a:cxn>
                <a:cxn ang="0">
                  <a:pos x="708" y="138"/>
                </a:cxn>
                <a:cxn ang="0">
                  <a:pos x="534" y="96"/>
                </a:cxn>
                <a:cxn ang="0">
                  <a:pos x="444" y="55"/>
                </a:cxn>
                <a:cxn ang="0">
                  <a:pos x="396" y="34"/>
                </a:cxn>
                <a:cxn ang="0">
                  <a:pos x="378" y="39"/>
                </a:cxn>
                <a:cxn ang="0">
                  <a:pos x="342" y="70"/>
                </a:cxn>
                <a:cxn ang="0">
                  <a:pos x="288" y="96"/>
                </a:cxn>
                <a:cxn ang="0">
                  <a:pos x="192" y="112"/>
                </a:cxn>
                <a:cxn ang="0">
                  <a:pos x="90" y="112"/>
                </a:cxn>
                <a:cxn ang="0">
                  <a:pos x="0" y="96"/>
                </a:cxn>
                <a:cxn ang="0">
                  <a:pos x="5760" y="445"/>
                </a:cxn>
              </a:cxnLst>
              <a:rect l="0" t="0" r="r" b="b"/>
              <a:pathLst>
                <a:path w="5760" h="445">
                  <a:moveTo>
                    <a:pt x="5760" y="445"/>
                  </a:moveTo>
                  <a:lnTo>
                    <a:pt x="5760" y="76"/>
                  </a:lnTo>
                  <a:lnTo>
                    <a:pt x="5730" y="81"/>
                  </a:lnTo>
                  <a:lnTo>
                    <a:pt x="5700" y="86"/>
                  </a:lnTo>
                  <a:lnTo>
                    <a:pt x="5646" y="91"/>
                  </a:lnTo>
                  <a:lnTo>
                    <a:pt x="5592" y="91"/>
                  </a:lnTo>
                  <a:lnTo>
                    <a:pt x="5544" y="91"/>
                  </a:lnTo>
                  <a:lnTo>
                    <a:pt x="5508" y="86"/>
                  </a:lnTo>
                  <a:lnTo>
                    <a:pt x="5490" y="86"/>
                  </a:lnTo>
                  <a:lnTo>
                    <a:pt x="5478" y="81"/>
                  </a:lnTo>
                  <a:lnTo>
                    <a:pt x="5466" y="76"/>
                  </a:lnTo>
                  <a:lnTo>
                    <a:pt x="5454" y="76"/>
                  </a:lnTo>
                  <a:lnTo>
                    <a:pt x="5454" y="70"/>
                  </a:lnTo>
                  <a:lnTo>
                    <a:pt x="5454" y="70"/>
                  </a:lnTo>
                  <a:lnTo>
                    <a:pt x="5448" y="70"/>
                  </a:lnTo>
                  <a:lnTo>
                    <a:pt x="5448" y="65"/>
                  </a:lnTo>
                  <a:lnTo>
                    <a:pt x="5448" y="60"/>
                  </a:lnTo>
                  <a:lnTo>
                    <a:pt x="5448" y="55"/>
                  </a:lnTo>
                  <a:lnTo>
                    <a:pt x="5442" y="50"/>
                  </a:lnTo>
                  <a:lnTo>
                    <a:pt x="5442" y="44"/>
                  </a:lnTo>
                  <a:lnTo>
                    <a:pt x="5436" y="39"/>
                  </a:lnTo>
                  <a:lnTo>
                    <a:pt x="5424" y="34"/>
                  </a:lnTo>
                  <a:lnTo>
                    <a:pt x="5418" y="29"/>
                  </a:lnTo>
                  <a:lnTo>
                    <a:pt x="5414" y="18"/>
                  </a:lnTo>
                  <a:lnTo>
                    <a:pt x="5401" y="16"/>
                  </a:lnTo>
                  <a:lnTo>
                    <a:pt x="5386" y="10"/>
                  </a:lnTo>
                  <a:lnTo>
                    <a:pt x="5368" y="7"/>
                  </a:lnTo>
                  <a:lnTo>
                    <a:pt x="5332" y="7"/>
                  </a:lnTo>
                  <a:lnTo>
                    <a:pt x="5246" y="10"/>
                  </a:lnTo>
                  <a:lnTo>
                    <a:pt x="5144" y="7"/>
                  </a:lnTo>
                  <a:lnTo>
                    <a:pt x="5090" y="16"/>
                  </a:lnTo>
                  <a:lnTo>
                    <a:pt x="5051" y="22"/>
                  </a:lnTo>
                  <a:lnTo>
                    <a:pt x="5036" y="30"/>
                  </a:lnTo>
                  <a:lnTo>
                    <a:pt x="5022" y="39"/>
                  </a:lnTo>
                  <a:lnTo>
                    <a:pt x="5010" y="44"/>
                  </a:lnTo>
                  <a:lnTo>
                    <a:pt x="4986" y="55"/>
                  </a:lnTo>
                  <a:lnTo>
                    <a:pt x="4950" y="70"/>
                  </a:lnTo>
                  <a:lnTo>
                    <a:pt x="4920" y="86"/>
                  </a:lnTo>
                  <a:lnTo>
                    <a:pt x="4884" y="96"/>
                  </a:lnTo>
                  <a:lnTo>
                    <a:pt x="4854" y="102"/>
                  </a:lnTo>
                  <a:lnTo>
                    <a:pt x="4824" y="107"/>
                  </a:lnTo>
                  <a:lnTo>
                    <a:pt x="4794" y="112"/>
                  </a:lnTo>
                  <a:lnTo>
                    <a:pt x="4764" y="112"/>
                  </a:lnTo>
                  <a:lnTo>
                    <a:pt x="4740" y="112"/>
                  </a:lnTo>
                  <a:lnTo>
                    <a:pt x="4716" y="107"/>
                  </a:lnTo>
                  <a:lnTo>
                    <a:pt x="4698" y="102"/>
                  </a:lnTo>
                  <a:lnTo>
                    <a:pt x="4674" y="96"/>
                  </a:lnTo>
                  <a:lnTo>
                    <a:pt x="4662" y="91"/>
                  </a:lnTo>
                  <a:lnTo>
                    <a:pt x="4644" y="86"/>
                  </a:lnTo>
                  <a:lnTo>
                    <a:pt x="4631" y="66"/>
                  </a:lnTo>
                  <a:lnTo>
                    <a:pt x="4617" y="42"/>
                  </a:lnTo>
                  <a:lnTo>
                    <a:pt x="4598" y="25"/>
                  </a:lnTo>
                  <a:lnTo>
                    <a:pt x="4584" y="13"/>
                  </a:lnTo>
                  <a:lnTo>
                    <a:pt x="4565" y="4"/>
                  </a:lnTo>
                  <a:lnTo>
                    <a:pt x="4535" y="3"/>
                  </a:lnTo>
                  <a:lnTo>
                    <a:pt x="4514" y="9"/>
                  </a:lnTo>
                  <a:lnTo>
                    <a:pt x="4494" y="18"/>
                  </a:lnTo>
                  <a:lnTo>
                    <a:pt x="4471" y="23"/>
                  </a:lnTo>
                  <a:lnTo>
                    <a:pt x="4440" y="29"/>
                  </a:lnTo>
                  <a:lnTo>
                    <a:pt x="4410" y="39"/>
                  </a:lnTo>
                  <a:lnTo>
                    <a:pt x="4374" y="50"/>
                  </a:lnTo>
                  <a:lnTo>
                    <a:pt x="4332" y="60"/>
                  </a:lnTo>
                  <a:lnTo>
                    <a:pt x="4284" y="76"/>
                  </a:lnTo>
                  <a:lnTo>
                    <a:pt x="4236" y="81"/>
                  </a:lnTo>
                  <a:lnTo>
                    <a:pt x="4183" y="91"/>
                  </a:lnTo>
                  <a:lnTo>
                    <a:pt x="4128" y="96"/>
                  </a:lnTo>
                  <a:lnTo>
                    <a:pt x="4074" y="102"/>
                  </a:lnTo>
                  <a:lnTo>
                    <a:pt x="4020" y="102"/>
                  </a:lnTo>
                  <a:lnTo>
                    <a:pt x="3966" y="102"/>
                  </a:lnTo>
                  <a:lnTo>
                    <a:pt x="3912" y="102"/>
                  </a:lnTo>
                  <a:lnTo>
                    <a:pt x="3858" y="102"/>
                  </a:lnTo>
                  <a:lnTo>
                    <a:pt x="3810" y="102"/>
                  </a:lnTo>
                  <a:lnTo>
                    <a:pt x="3762" y="96"/>
                  </a:lnTo>
                  <a:lnTo>
                    <a:pt x="3726" y="91"/>
                  </a:lnTo>
                  <a:lnTo>
                    <a:pt x="3684" y="81"/>
                  </a:lnTo>
                  <a:lnTo>
                    <a:pt x="3654" y="76"/>
                  </a:lnTo>
                  <a:lnTo>
                    <a:pt x="3642" y="70"/>
                  </a:lnTo>
                  <a:lnTo>
                    <a:pt x="3630" y="65"/>
                  </a:lnTo>
                  <a:lnTo>
                    <a:pt x="3612" y="60"/>
                  </a:lnTo>
                  <a:lnTo>
                    <a:pt x="3594" y="50"/>
                  </a:lnTo>
                  <a:lnTo>
                    <a:pt x="3576" y="50"/>
                  </a:lnTo>
                  <a:lnTo>
                    <a:pt x="3558" y="44"/>
                  </a:lnTo>
                  <a:lnTo>
                    <a:pt x="3540" y="44"/>
                  </a:lnTo>
                  <a:lnTo>
                    <a:pt x="3528" y="44"/>
                  </a:lnTo>
                  <a:lnTo>
                    <a:pt x="3516" y="50"/>
                  </a:lnTo>
                  <a:lnTo>
                    <a:pt x="3504" y="50"/>
                  </a:lnTo>
                  <a:lnTo>
                    <a:pt x="3492" y="55"/>
                  </a:lnTo>
                  <a:lnTo>
                    <a:pt x="3480" y="55"/>
                  </a:lnTo>
                  <a:lnTo>
                    <a:pt x="3468" y="65"/>
                  </a:lnTo>
                  <a:lnTo>
                    <a:pt x="3456" y="70"/>
                  </a:lnTo>
                  <a:lnTo>
                    <a:pt x="3450" y="70"/>
                  </a:lnTo>
                  <a:lnTo>
                    <a:pt x="3420" y="76"/>
                  </a:lnTo>
                  <a:lnTo>
                    <a:pt x="3330" y="81"/>
                  </a:lnTo>
                  <a:lnTo>
                    <a:pt x="3204" y="91"/>
                  </a:lnTo>
                  <a:lnTo>
                    <a:pt x="3126" y="102"/>
                  </a:lnTo>
                  <a:lnTo>
                    <a:pt x="3048" y="112"/>
                  </a:lnTo>
                  <a:lnTo>
                    <a:pt x="2970" y="123"/>
                  </a:lnTo>
                  <a:lnTo>
                    <a:pt x="2904" y="128"/>
                  </a:lnTo>
                  <a:lnTo>
                    <a:pt x="2868" y="128"/>
                  </a:lnTo>
                  <a:lnTo>
                    <a:pt x="2844" y="128"/>
                  </a:lnTo>
                  <a:lnTo>
                    <a:pt x="2814" y="128"/>
                  </a:lnTo>
                  <a:lnTo>
                    <a:pt x="2790" y="128"/>
                  </a:lnTo>
                  <a:lnTo>
                    <a:pt x="2766" y="123"/>
                  </a:lnTo>
                  <a:lnTo>
                    <a:pt x="2742" y="117"/>
                  </a:lnTo>
                  <a:lnTo>
                    <a:pt x="2724" y="112"/>
                  </a:lnTo>
                  <a:lnTo>
                    <a:pt x="2706" y="107"/>
                  </a:lnTo>
                  <a:lnTo>
                    <a:pt x="2704" y="83"/>
                  </a:lnTo>
                  <a:lnTo>
                    <a:pt x="2710" y="56"/>
                  </a:lnTo>
                  <a:lnTo>
                    <a:pt x="2710" y="36"/>
                  </a:lnTo>
                  <a:lnTo>
                    <a:pt x="2696" y="25"/>
                  </a:lnTo>
                  <a:lnTo>
                    <a:pt x="2672" y="36"/>
                  </a:lnTo>
                  <a:lnTo>
                    <a:pt x="2658" y="50"/>
                  </a:lnTo>
                  <a:lnTo>
                    <a:pt x="2638" y="60"/>
                  </a:lnTo>
                  <a:lnTo>
                    <a:pt x="2614" y="76"/>
                  </a:lnTo>
                  <a:lnTo>
                    <a:pt x="2590" y="84"/>
                  </a:lnTo>
                  <a:lnTo>
                    <a:pt x="2558" y="95"/>
                  </a:lnTo>
                  <a:lnTo>
                    <a:pt x="2536" y="98"/>
                  </a:lnTo>
                  <a:lnTo>
                    <a:pt x="2508" y="102"/>
                  </a:lnTo>
                  <a:lnTo>
                    <a:pt x="2478" y="105"/>
                  </a:lnTo>
                  <a:lnTo>
                    <a:pt x="2444" y="109"/>
                  </a:lnTo>
                  <a:lnTo>
                    <a:pt x="2410" y="110"/>
                  </a:lnTo>
                  <a:lnTo>
                    <a:pt x="2374" y="107"/>
                  </a:lnTo>
                  <a:lnTo>
                    <a:pt x="2348" y="103"/>
                  </a:lnTo>
                  <a:lnTo>
                    <a:pt x="2322" y="91"/>
                  </a:lnTo>
                  <a:lnTo>
                    <a:pt x="2304" y="86"/>
                  </a:lnTo>
                  <a:lnTo>
                    <a:pt x="2292" y="81"/>
                  </a:lnTo>
                  <a:lnTo>
                    <a:pt x="2286" y="76"/>
                  </a:lnTo>
                  <a:lnTo>
                    <a:pt x="2274" y="70"/>
                  </a:lnTo>
                  <a:lnTo>
                    <a:pt x="2268" y="65"/>
                  </a:lnTo>
                  <a:lnTo>
                    <a:pt x="2246" y="18"/>
                  </a:lnTo>
                  <a:lnTo>
                    <a:pt x="2224" y="0"/>
                  </a:lnTo>
                  <a:lnTo>
                    <a:pt x="2185" y="3"/>
                  </a:lnTo>
                  <a:lnTo>
                    <a:pt x="2156" y="16"/>
                  </a:lnTo>
                  <a:lnTo>
                    <a:pt x="2126" y="22"/>
                  </a:lnTo>
                  <a:lnTo>
                    <a:pt x="2081" y="49"/>
                  </a:lnTo>
                  <a:lnTo>
                    <a:pt x="2048" y="64"/>
                  </a:lnTo>
                  <a:lnTo>
                    <a:pt x="2018" y="76"/>
                  </a:lnTo>
                  <a:lnTo>
                    <a:pt x="1986" y="96"/>
                  </a:lnTo>
                  <a:lnTo>
                    <a:pt x="1896" y="102"/>
                  </a:lnTo>
                  <a:lnTo>
                    <a:pt x="1794" y="102"/>
                  </a:lnTo>
                  <a:lnTo>
                    <a:pt x="1692" y="102"/>
                  </a:lnTo>
                  <a:lnTo>
                    <a:pt x="1644" y="102"/>
                  </a:lnTo>
                  <a:lnTo>
                    <a:pt x="1602" y="96"/>
                  </a:lnTo>
                  <a:lnTo>
                    <a:pt x="1560" y="91"/>
                  </a:lnTo>
                  <a:lnTo>
                    <a:pt x="1524" y="86"/>
                  </a:lnTo>
                  <a:lnTo>
                    <a:pt x="1506" y="86"/>
                  </a:lnTo>
                  <a:lnTo>
                    <a:pt x="1494" y="81"/>
                  </a:lnTo>
                  <a:lnTo>
                    <a:pt x="1482" y="76"/>
                  </a:lnTo>
                  <a:lnTo>
                    <a:pt x="1476" y="70"/>
                  </a:lnTo>
                  <a:lnTo>
                    <a:pt x="1458" y="65"/>
                  </a:lnTo>
                  <a:lnTo>
                    <a:pt x="1440" y="55"/>
                  </a:lnTo>
                  <a:lnTo>
                    <a:pt x="1428" y="50"/>
                  </a:lnTo>
                  <a:lnTo>
                    <a:pt x="1410" y="50"/>
                  </a:lnTo>
                  <a:lnTo>
                    <a:pt x="1398" y="44"/>
                  </a:lnTo>
                  <a:lnTo>
                    <a:pt x="1386" y="44"/>
                  </a:lnTo>
                  <a:lnTo>
                    <a:pt x="1374" y="44"/>
                  </a:lnTo>
                  <a:lnTo>
                    <a:pt x="1356" y="44"/>
                  </a:lnTo>
                  <a:lnTo>
                    <a:pt x="1344" y="44"/>
                  </a:lnTo>
                  <a:lnTo>
                    <a:pt x="1332" y="50"/>
                  </a:lnTo>
                  <a:lnTo>
                    <a:pt x="1308" y="55"/>
                  </a:lnTo>
                  <a:lnTo>
                    <a:pt x="1260" y="70"/>
                  </a:lnTo>
                  <a:lnTo>
                    <a:pt x="1218" y="86"/>
                  </a:lnTo>
                  <a:lnTo>
                    <a:pt x="1176" y="96"/>
                  </a:lnTo>
                  <a:lnTo>
                    <a:pt x="1140" y="107"/>
                  </a:lnTo>
                  <a:lnTo>
                    <a:pt x="1098" y="117"/>
                  </a:lnTo>
                  <a:lnTo>
                    <a:pt x="1062" y="128"/>
                  </a:lnTo>
                  <a:lnTo>
                    <a:pt x="1020" y="133"/>
                  </a:lnTo>
                  <a:lnTo>
                    <a:pt x="948" y="143"/>
                  </a:lnTo>
                  <a:lnTo>
                    <a:pt x="882" y="149"/>
                  </a:lnTo>
                  <a:lnTo>
                    <a:pt x="822" y="149"/>
                  </a:lnTo>
                  <a:lnTo>
                    <a:pt x="762" y="143"/>
                  </a:lnTo>
                  <a:lnTo>
                    <a:pt x="708" y="138"/>
                  </a:lnTo>
                  <a:lnTo>
                    <a:pt x="654" y="128"/>
                  </a:lnTo>
                  <a:lnTo>
                    <a:pt x="612" y="117"/>
                  </a:lnTo>
                  <a:lnTo>
                    <a:pt x="570" y="107"/>
                  </a:lnTo>
                  <a:lnTo>
                    <a:pt x="534" y="96"/>
                  </a:lnTo>
                  <a:lnTo>
                    <a:pt x="504" y="86"/>
                  </a:lnTo>
                  <a:lnTo>
                    <a:pt x="480" y="76"/>
                  </a:lnTo>
                  <a:lnTo>
                    <a:pt x="462" y="65"/>
                  </a:lnTo>
                  <a:lnTo>
                    <a:pt x="444" y="55"/>
                  </a:lnTo>
                  <a:lnTo>
                    <a:pt x="426" y="44"/>
                  </a:lnTo>
                  <a:lnTo>
                    <a:pt x="408" y="34"/>
                  </a:lnTo>
                  <a:lnTo>
                    <a:pt x="402" y="34"/>
                  </a:lnTo>
                  <a:lnTo>
                    <a:pt x="396" y="34"/>
                  </a:lnTo>
                  <a:lnTo>
                    <a:pt x="390" y="34"/>
                  </a:lnTo>
                  <a:lnTo>
                    <a:pt x="390" y="34"/>
                  </a:lnTo>
                  <a:lnTo>
                    <a:pt x="384" y="34"/>
                  </a:lnTo>
                  <a:lnTo>
                    <a:pt x="378" y="39"/>
                  </a:lnTo>
                  <a:lnTo>
                    <a:pt x="372" y="44"/>
                  </a:lnTo>
                  <a:lnTo>
                    <a:pt x="360" y="55"/>
                  </a:lnTo>
                  <a:lnTo>
                    <a:pt x="348" y="65"/>
                  </a:lnTo>
                  <a:lnTo>
                    <a:pt x="342" y="70"/>
                  </a:lnTo>
                  <a:lnTo>
                    <a:pt x="336" y="76"/>
                  </a:lnTo>
                  <a:lnTo>
                    <a:pt x="324" y="86"/>
                  </a:lnTo>
                  <a:lnTo>
                    <a:pt x="306" y="91"/>
                  </a:lnTo>
                  <a:lnTo>
                    <a:pt x="288" y="96"/>
                  </a:lnTo>
                  <a:lnTo>
                    <a:pt x="264" y="102"/>
                  </a:lnTo>
                  <a:lnTo>
                    <a:pt x="240" y="107"/>
                  </a:lnTo>
                  <a:lnTo>
                    <a:pt x="216" y="112"/>
                  </a:lnTo>
                  <a:lnTo>
                    <a:pt x="192" y="112"/>
                  </a:lnTo>
                  <a:lnTo>
                    <a:pt x="168" y="117"/>
                  </a:lnTo>
                  <a:lnTo>
                    <a:pt x="145" y="117"/>
                  </a:lnTo>
                  <a:lnTo>
                    <a:pt x="120" y="117"/>
                  </a:lnTo>
                  <a:lnTo>
                    <a:pt x="90" y="112"/>
                  </a:lnTo>
                  <a:lnTo>
                    <a:pt x="66" y="112"/>
                  </a:lnTo>
                  <a:lnTo>
                    <a:pt x="42" y="107"/>
                  </a:lnTo>
                  <a:lnTo>
                    <a:pt x="24" y="102"/>
                  </a:lnTo>
                  <a:lnTo>
                    <a:pt x="0" y="96"/>
                  </a:lnTo>
                  <a:lnTo>
                    <a:pt x="0" y="445"/>
                  </a:lnTo>
                  <a:lnTo>
                    <a:pt x="5760" y="445"/>
                  </a:lnTo>
                  <a:lnTo>
                    <a:pt x="5760" y="445"/>
                  </a:lnTo>
                  <a:lnTo>
                    <a:pt x="5760" y="445"/>
                  </a:lnTo>
                </a:path>
              </a:pathLst>
            </a:custGeom>
            <a:solidFill>
              <a:schemeClr val="accent2">
                <a:alpha val="50000"/>
              </a:schemeClr>
            </a:soli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sr-Latn-CS" sz="2000"/>
            </a:p>
          </p:txBody>
        </p:sp>
        <p:sp>
          <p:nvSpPr>
            <p:cNvPr id="106519" name="Freeform 23"/>
            <p:cNvSpPr>
              <a:spLocks/>
            </p:cNvSpPr>
            <p:nvPr userDrawn="1"/>
          </p:nvSpPr>
          <p:spPr bwMode="hidden">
            <a:xfrm>
              <a:off x="0" y="3867"/>
              <a:ext cx="5770" cy="174"/>
            </a:xfrm>
            <a:custGeom>
              <a:avLst/>
              <a:gdLst/>
              <a:ahLst/>
              <a:cxnLst>
                <a:cxn ang="0">
                  <a:pos x="4993" y="66"/>
                </a:cxn>
                <a:cxn ang="0">
                  <a:pos x="4771" y="132"/>
                </a:cxn>
                <a:cxn ang="0">
                  <a:pos x="4640" y="96"/>
                </a:cxn>
                <a:cxn ang="0">
                  <a:pos x="4598" y="36"/>
                </a:cxn>
                <a:cxn ang="0">
                  <a:pos x="4478" y="30"/>
                </a:cxn>
                <a:cxn ang="0">
                  <a:pos x="4186" y="108"/>
                </a:cxn>
                <a:cxn ang="0">
                  <a:pos x="3815" y="120"/>
                </a:cxn>
                <a:cxn ang="0">
                  <a:pos x="3617" y="72"/>
                </a:cxn>
                <a:cxn ang="0">
                  <a:pos x="3510" y="60"/>
                </a:cxn>
                <a:cxn ang="0">
                  <a:pos x="3336" y="96"/>
                </a:cxn>
                <a:cxn ang="0">
                  <a:pos x="2846" y="150"/>
                </a:cxn>
                <a:cxn ang="0">
                  <a:pos x="2703" y="96"/>
                </a:cxn>
                <a:cxn ang="0">
                  <a:pos x="2619" y="90"/>
                </a:cxn>
                <a:cxn ang="0">
                  <a:pos x="2416" y="132"/>
                </a:cxn>
                <a:cxn ang="0">
                  <a:pos x="2278" y="84"/>
                </a:cxn>
                <a:cxn ang="0">
                  <a:pos x="2151" y="36"/>
                </a:cxn>
                <a:cxn ang="0">
                  <a:pos x="1947" y="120"/>
                </a:cxn>
                <a:cxn ang="0">
                  <a:pos x="1525" y="102"/>
                </a:cxn>
                <a:cxn ang="0">
                  <a:pos x="1429" y="60"/>
                </a:cxn>
                <a:cxn ang="0">
                  <a:pos x="1333" y="60"/>
                </a:cxn>
                <a:cxn ang="0">
                  <a:pos x="1058" y="150"/>
                </a:cxn>
                <a:cxn ang="0">
                  <a:pos x="652" y="150"/>
                </a:cxn>
                <a:cxn ang="0">
                  <a:pos x="442" y="66"/>
                </a:cxn>
                <a:cxn ang="0">
                  <a:pos x="377" y="48"/>
                </a:cxn>
                <a:cxn ang="0">
                  <a:pos x="305" y="108"/>
                </a:cxn>
                <a:cxn ang="0">
                  <a:pos x="144" y="138"/>
                </a:cxn>
                <a:cxn ang="0">
                  <a:pos x="0" y="96"/>
                </a:cxn>
                <a:cxn ang="0">
                  <a:pos x="167" y="120"/>
                </a:cxn>
                <a:cxn ang="0">
                  <a:pos x="323" y="84"/>
                </a:cxn>
                <a:cxn ang="0">
                  <a:pos x="383" y="24"/>
                </a:cxn>
                <a:cxn ang="0">
                  <a:pos x="460" y="60"/>
                </a:cxn>
                <a:cxn ang="0">
                  <a:pos x="706" y="144"/>
                </a:cxn>
                <a:cxn ang="0">
                  <a:pos x="1100" y="120"/>
                </a:cxn>
                <a:cxn ang="0">
                  <a:pos x="1345" y="36"/>
                </a:cxn>
                <a:cxn ang="0">
                  <a:pos x="1441" y="48"/>
                </a:cxn>
                <a:cxn ang="0">
                  <a:pos x="1561" y="90"/>
                </a:cxn>
                <a:cxn ang="0">
                  <a:pos x="1971" y="96"/>
                </a:cxn>
                <a:cxn ang="0">
                  <a:pos x="2235" y="3"/>
                </a:cxn>
                <a:cxn ang="0">
                  <a:pos x="2350" y="102"/>
                </a:cxn>
                <a:cxn ang="0">
                  <a:pos x="2559" y="96"/>
                </a:cxn>
                <a:cxn ang="0">
                  <a:pos x="2715" y="24"/>
                </a:cxn>
                <a:cxn ang="0">
                  <a:pos x="2792" y="132"/>
                </a:cxn>
                <a:cxn ang="0">
                  <a:pos x="3127" y="102"/>
                </a:cxn>
                <a:cxn ang="0">
                  <a:pos x="3486" y="48"/>
                </a:cxn>
                <a:cxn ang="0">
                  <a:pos x="3582" y="42"/>
                </a:cxn>
                <a:cxn ang="0">
                  <a:pos x="3731" y="90"/>
                </a:cxn>
                <a:cxn ang="0">
                  <a:pos x="4078" y="102"/>
                </a:cxn>
                <a:cxn ang="0">
                  <a:pos x="4419" y="30"/>
                </a:cxn>
                <a:cxn ang="0">
                  <a:pos x="4574" y="6"/>
                </a:cxn>
                <a:cxn ang="0">
                  <a:pos x="4628" y="60"/>
                </a:cxn>
                <a:cxn ang="0">
                  <a:pos x="4724" y="108"/>
                </a:cxn>
                <a:cxn ang="0">
                  <a:pos x="4927" y="84"/>
                </a:cxn>
                <a:cxn ang="0">
                  <a:pos x="5118" y="14"/>
                </a:cxn>
                <a:cxn ang="0">
                  <a:pos x="5280" y="9"/>
                </a:cxn>
                <a:cxn ang="0">
                  <a:pos x="5453" y="36"/>
                </a:cxn>
                <a:cxn ang="0">
                  <a:pos x="5465" y="72"/>
                </a:cxn>
                <a:cxn ang="0">
                  <a:pos x="5656" y="90"/>
                </a:cxn>
                <a:cxn ang="0">
                  <a:pos x="5710" y="102"/>
                </a:cxn>
                <a:cxn ang="0">
                  <a:pos x="5477" y="90"/>
                </a:cxn>
                <a:cxn ang="0">
                  <a:pos x="5453" y="60"/>
                </a:cxn>
                <a:cxn ang="0">
                  <a:pos x="5393" y="30"/>
                </a:cxn>
                <a:cxn ang="0">
                  <a:pos x="5219" y="24"/>
                </a:cxn>
              </a:cxnLst>
              <a:rect l="0" t="0" r="r" b="b"/>
              <a:pathLst>
                <a:path w="5770" h="174">
                  <a:moveTo>
                    <a:pt x="5151" y="24"/>
                  </a:moveTo>
                  <a:lnTo>
                    <a:pt x="5127" y="26"/>
                  </a:lnTo>
                  <a:lnTo>
                    <a:pt x="5082" y="30"/>
                  </a:lnTo>
                  <a:lnTo>
                    <a:pt x="5049" y="38"/>
                  </a:lnTo>
                  <a:lnTo>
                    <a:pt x="5029" y="48"/>
                  </a:lnTo>
                  <a:lnTo>
                    <a:pt x="5017" y="54"/>
                  </a:lnTo>
                  <a:lnTo>
                    <a:pt x="4993" y="66"/>
                  </a:lnTo>
                  <a:lnTo>
                    <a:pt x="4957" y="84"/>
                  </a:lnTo>
                  <a:lnTo>
                    <a:pt x="4927" y="102"/>
                  </a:lnTo>
                  <a:lnTo>
                    <a:pt x="4891" y="114"/>
                  </a:lnTo>
                  <a:lnTo>
                    <a:pt x="4861" y="120"/>
                  </a:lnTo>
                  <a:lnTo>
                    <a:pt x="4831" y="126"/>
                  </a:lnTo>
                  <a:lnTo>
                    <a:pt x="4801" y="132"/>
                  </a:lnTo>
                  <a:lnTo>
                    <a:pt x="4771" y="132"/>
                  </a:lnTo>
                  <a:lnTo>
                    <a:pt x="4748" y="132"/>
                  </a:lnTo>
                  <a:lnTo>
                    <a:pt x="4724" y="126"/>
                  </a:lnTo>
                  <a:lnTo>
                    <a:pt x="4706" y="120"/>
                  </a:lnTo>
                  <a:lnTo>
                    <a:pt x="4682" y="114"/>
                  </a:lnTo>
                  <a:lnTo>
                    <a:pt x="4670" y="108"/>
                  </a:lnTo>
                  <a:lnTo>
                    <a:pt x="4652" y="102"/>
                  </a:lnTo>
                  <a:lnTo>
                    <a:pt x="4640" y="96"/>
                  </a:lnTo>
                  <a:lnTo>
                    <a:pt x="4634" y="84"/>
                  </a:lnTo>
                  <a:lnTo>
                    <a:pt x="4628" y="78"/>
                  </a:lnTo>
                  <a:lnTo>
                    <a:pt x="4622" y="66"/>
                  </a:lnTo>
                  <a:lnTo>
                    <a:pt x="4616" y="54"/>
                  </a:lnTo>
                  <a:lnTo>
                    <a:pt x="4610" y="48"/>
                  </a:lnTo>
                  <a:lnTo>
                    <a:pt x="4604" y="42"/>
                  </a:lnTo>
                  <a:lnTo>
                    <a:pt x="4598" y="36"/>
                  </a:lnTo>
                  <a:lnTo>
                    <a:pt x="4586" y="30"/>
                  </a:lnTo>
                  <a:lnTo>
                    <a:pt x="4574" y="24"/>
                  </a:lnTo>
                  <a:lnTo>
                    <a:pt x="4562" y="18"/>
                  </a:lnTo>
                  <a:lnTo>
                    <a:pt x="4544" y="18"/>
                  </a:lnTo>
                  <a:lnTo>
                    <a:pt x="4526" y="18"/>
                  </a:lnTo>
                  <a:lnTo>
                    <a:pt x="4502" y="24"/>
                  </a:lnTo>
                  <a:lnTo>
                    <a:pt x="4478" y="30"/>
                  </a:lnTo>
                  <a:lnTo>
                    <a:pt x="4449" y="36"/>
                  </a:lnTo>
                  <a:lnTo>
                    <a:pt x="4419" y="48"/>
                  </a:lnTo>
                  <a:lnTo>
                    <a:pt x="4383" y="60"/>
                  </a:lnTo>
                  <a:lnTo>
                    <a:pt x="4341" y="72"/>
                  </a:lnTo>
                  <a:lnTo>
                    <a:pt x="4287" y="90"/>
                  </a:lnTo>
                  <a:lnTo>
                    <a:pt x="4239" y="96"/>
                  </a:lnTo>
                  <a:lnTo>
                    <a:pt x="4186" y="108"/>
                  </a:lnTo>
                  <a:lnTo>
                    <a:pt x="4132" y="114"/>
                  </a:lnTo>
                  <a:lnTo>
                    <a:pt x="4078" y="120"/>
                  </a:lnTo>
                  <a:lnTo>
                    <a:pt x="4024" y="120"/>
                  </a:lnTo>
                  <a:lnTo>
                    <a:pt x="3970" y="120"/>
                  </a:lnTo>
                  <a:lnTo>
                    <a:pt x="3916" y="120"/>
                  </a:lnTo>
                  <a:lnTo>
                    <a:pt x="3863" y="120"/>
                  </a:lnTo>
                  <a:lnTo>
                    <a:pt x="3815" y="120"/>
                  </a:lnTo>
                  <a:lnTo>
                    <a:pt x="3767" y="114"/>
                  </a:lnTo>
                  <a:lnTo>
                    <a:pt x="3731" y="108"/>
                  </a:lnTo>
                  <a:lnTo>
                    <a:pt x="3689" y="96"/>
                  </a:lnTo>
                  <a:lnTo>
                    <a:pt x="3659" y="90"/>
                  </a:lnTo>
                  <a:lnTo>
                    <a:pt x="3647" y="84"/>
                  </a:lnTo>
                  <a:lnTo>
                    <a:pt x="3635" y="78"/>
                  </a:lnTo>
                  <a:lnTo>
                    <a:pt x="3617" y="72"/>
                  </a:lnTo>
                  <a:lnTo>
                    <a:pt x="3600" y="60"/>
                  </a:lnTo>
                  <a:lnTo>
                    <a:pt x="3582" y="60"/>
                  </a:lnTo>
                  <a:lnTo>
                    <a:pt x="3564" y="54"/>
                  </a:lnTo>
                  <a:lnTo>
                    <a:pt x="3546" y="54"/>
                  </a:lnTo>
                  <a:lnTo>
                    <a:pt x="3534" y="54"/>
                  </a:lnTo>
                  <a:lnTo>
                    <a:pt x="3522" y="60"/>
                  </a:lnTo>
                  <a:lnTo>
                    <a:pt x="3510" y="60"/>
                  </a:lnTo>
                  <a:lnTo>
                    <a:pt x="3498" y="66"/>
                  </a:lnTo>
                  <a:lnTo>
                    <a:pt x="3486" y="66"/>
                  </a:lnTo>
                  <a:lnTo>
                    <a:pt x="3474" y="78"/>
                  </a:lnTo>
                  <a:lnTo>
                    <a:pt x="3462" y="84"/>
                  </a:lnTo>
                  <a:lnTo>
                    <a:pt x="3456" y="84"/>
                  </a:lnTo>
                  <a:lnTo>
                    <a:pt x="3426" y="90"/>
                  </a:lnTo>
                  <a:lnTo>
                    <a:pt x="3336" y="96"/>
                  </a:lnTo>
                  <a:lnTo>
                    <a:pt x="3205" y="108"/>
                  </a:lnTo>
                  <a:lnTo>
                    <a:pt x="3127" y="120"/>
                  </a:lnTo>
                  <a:lnTo>
                    <a:pt x="3049" y="132"/>
                  </a:lnTo>
                  <a:lnTo>
                    <a:pt x="2972" y="144"/>
                  </a:lnTo>
                  <a:lnTo>
                    <a:pt x="2906" y="150"/>
                  </a:lnTo>
                  <a:lnTo>
                    <a:pt x="2870" y="150"/>
                  </a:lnTo>
                  <a:lnTo>
                    <a:pt x="2846" y="150"/>
                  </a:lnTo>
                  <a:lnTo>
                    <a:pt x="2816" y="150"/>
                  </a:lnTo>
                  <a:lnTo>
                    <a:pt x="2792" y="150"/>
                  </a:lnTo>
                  <a:lnTo>
                    <a:pt x="2768" y="144"/>
                  </a:lnTo>
                  <a:lnTo>
                    <a:pt x="2744" y="138"/>
                  </a:lnTo>
                  <a:lnTo>
                    <a:pt x="2727" y="132"/>
                  </a:lnTo>
                  <a:lnTo>
                    <a:pt x="2709" y="126"/>
                  </a:lnTo>
                  <a:lnTo>
                    <a:pt x="2703" y="96"/>
                  </a:lnTo>
                  <a:lnTo>
                    <a:pt x="2703" y="78"/>
                  </a:lnTo>
                  <a:lnTo>
                    <a:pt x="2709" y="42"/>
                  </a:lnTo>
                  <a:lnTo>
                    <a:pt x="2697" y="36"/>
                  </a:lnTo>
                  <a:lnTo>
                    <a:pt x="2673" y="42"/>
                  </a:lnTo>
                  <a:lnTo>
                    <a:pt x="2661" y="60"/>
                  </a:lnTo>
                  <a:lnTo>
                    <a:pt x="2643" y="72"/>
                  </a:lnTo>
                  <a:lnTo>
                    <a:pt x="2619" y="90"/>
                  </a:lnTo>
                  <a:lnTo>
                    <a:pt x="2595" y="102"/>
                  </a:lnTo>
                  <a:lnTo>
                    <a:pt x="2559" y="114"/>
                  </a:lnTo>
                  <a:lnTo>
                    <a:pt x="2541" y="114"/>
                  </a:lnTo>
                  <a:lnTo>
                    <a:pt x="2511" y="120"/>
                  </a:lnTo>
                  <a:lnTo>
                    <a:pt x="2481" y="126"/>
                  </a:lnTo>
                  <a:lnTo>
                    <a:pt x="2446" y="126"/>
                  </a:lnTo>
                  <a:lnTo>
                    <a:pt x="2416" y="132"/>
                  </a:lnTo>
                  <a:lnTo>
                    <a:pt x="2380" y="126"/>
                  </a:lnTo>
                  <a:lnTo>
                    <a:pt x="2350" y="120"/>
                  </a:lnTo>
                  <a:lnTo>
                    <a:pt x="2326" y="108"/>
                  </a:lnTo>
                  <a:lnTo>
                    <a:pt x="2308" y="102"/>
                  </a:lnTo>
                  <a:lnTo>
                    <a:pt x="2296" y="96"/>
                  </a:lnTo>
                  <a:lnTo>
                    <a:pt x="2290" y="90"/>
                  </a:lnTo>
                  <a:lnTo>
                    <a:pt x="2278" y="84"/>
                  </a:lnTo>
                  <a:lnTo>
                    <a:pt x="2272" y="78"/>
                  </a:lnTo>
                  <a:lnTo>
                    <a:pt x="2250" y="57"/>
                  </a:lnTo>
                  <a:lnTo>
                    <a:pt x="2243" y="35"/>
                  </a:lnTo>
                  <a:lnTo>
                    <a:pt x="2228" y="18"/>
                  </a:lnTo>
                  <a:lnTo>
                    <a:pt x="2208" y="18"/>
                  </a:lnTo>
                  <a:lnTo>
                    <a:pt x="2172" y="24"/>
                  </a:lnTo>
                  <a:lnTo>
                    <a:pt x="2151" y="36"/>
                  </a:lnTo>
                  <a:lnTo>
                    <a:pt x="2127" y="51"/>
                  </a:lnTo>
                  <a:lnTo>
                    <a:pt x="2097" y="60"/>
                  </a:lnTo>
                  <a:lnTo>
                    <a:pt x="2073" y="72"/>
                  </a:lnTo>
                  <a:lnTo>
                    <a:pt x="2046" y="87"/>
                  </a:lnTo>
                  <a:lnTo>
                    <a:pt x="2007" y="102"/>
                  </a:lnTo>
                  <a:lnTo>
                    <a:pt x="1977" y="114"/>
                  </a:lnTo>
                  <a:lnTo>
                    <a:pt x="1947" y="120"/>
                  </a:lnTo>
                  <a:lnTo>
                    <a:pt x="1895" y="120"/>
                  </a:lnTo>
                  <a:lnTo>
                    <a:pt x="1794" y="120"/>
                  </a:lnTo>
                  <a:lnTo>
                    <a:pt x="1692" y="120"/>
                  </a:lnTo>
                  <a:lnTo>
                    <a:pt x="1644" y="120"/>
                  </a:lnTo>
                  <a:lnTo>
                    <a:pt x="1602" y="114"/>
                  </a:lnTo>
                  <a:lnTo>
                    <a:pt x="1561" y="108"/>
                  </a:lnTo>
                  <a:lnTo>
                    <a:pt x="1525" y="102"/>
                  </a:lnTo>
                  <a:lnTo>
                    <a:pt x="1507" y="102"/>
                  </a:lnTo>
                  <a:lnTo>
                    <a:pt x="1495" y="96"/>
                  </a:lnTo>
                  <a:lnTo>
                    <a:pt x="1483" y="90"/>
                  </a:lnTo>
                  <a:lnTo>
                    <a:pt x="1477" y="84"/>
                  </a:lnTo>
                  <a:lnTo>
                    <a:pt x="1459" y="78"/>
                  </a:lnTo>
                  <a:lnTo>
                    <a:pt x="1441" y="66"/>
                  </a:lnTo>
                  <a:lnTo>
                    <a:pt x="1429" y="60"/>
                  </a:lnTo>
                  <a:lnTo>
                    <a:pt x="1411" y="60"/>
                  </a:lnTo>
                  <a:lnTo>
                    <a:pt x="1399" y="54"/>
                  </a:lnTo>
                  <a:lnTo>
                    <a:pt x="1387" y="54"/>
                  </a:lnTo>
                  <a:lnTo>
                    <a:pt x="1375" y="54"/>
                  </a:lnTo>
                  <a:lnTo>
                    <a:pt x="1357" y="54"/>
                  </a:lnTo>
                  <a:lnTo>
                    <a:pt x="1345" y="54"/>
                  </a:lnTo>
                  <a:lnTo>
                    <a:pt x="1333" y="60"/>
                  </a:lnTo>
                  <a:lnTo>
                    <a:pt x="1309" y="66"/>
                  </a:lnTo>
                  <a:lnTo>
                    <a:pt x="1262" y="84"/>
                  </a:lnTo>
                  <a:lnTo>
                    <a:pt x="1220" y="102"/>
                  </a:lnTo>
                  <a:lnTo>
                    <a:pt x="1178" y="114"/>
                  </a:lnTo>
                  <a:lnTo>
                    <a:pt x="1142" y="126"/>
                  </a:lnTo>
                  <a:lnTo>
                    <a:pt x="1100" y="138"/>
                  </a:lnTo>
                  <a:lnTo>
                    <a:pt x="1058" y="150"/>
                  </a:lnTo>
                  <a:lnTo>
                    <a:pt x="1016" y="156"/>
                  </a:lnTo>
                  <a:lnTo>
                    <a:pt x="945" y="168"/>
                  </a:lnTo>
                  <a:lnTo>
                    <a:pt x="879" y="174"/>
                  </a:lnTo>
                  <a:lnTo>
                    <a:pt x="819" y="174"/>
                  </a:lnTo>
                  <a:lnTo>
                    <a:pt x="759" y="168"/>
                  </a:lnTo>
                  <a:lnTo>
                    <a:pt x="706" y="162"/>
                  </a:lnTo>
                  <a:lnTo>
                    <a:pt x="652" y="150"/>
                  </a:lnTo>
                  <a:lnTo>
                    <a:pt x="610" y="138"/>
                  </a:lnTo>
                  <a:lnTo>
                    <a:pt x="568" y="126"/>
                  </a:lnTo>
                  <a:lnTo>
                    <a:pt x="532" y="114"/>
                  </a:lnTo>
                  <a:lnTo>
                    <a:pt x="502" y="102"/>
                  </a:lnTo>
                  <a:lnTo>
                    <a:pt x="478" y="90"/>
                  </a:lnTo>
                  <a:lnTo>
                    <a:pt x="460" y="78"/>
                  </a:lnTo>
                  <a:lnTo>
                    <a:pt x="442" y="66"/>
                  </a:lnTo>
                  <a:lnTo>
                    <a:pt x="425" y="54"/>
                  </a:lnTo>
                  <a:lnTo>
                    <a:pt x="407" y="42"/>
                  </a:lnTo>
                  <a:lnTo>
                    <a:pt x="401" y="42"/>
                  </a:lnTo>
                  <a:lnTo>
                    <a:pt x="395" y="42"/>
                  </a:lnTo>
                  <a:lnTo>
                    <a:pt x="389" y="42"/>
                  </a:lnTo>
                  <a:lnTo>
                    <a:pt x="383" y="42"/>
                  </a:lnTo>
                  <a:lnTo>
                    <a:pt x="377" y="48"/>
                  </a:lnTo>
                  <a:lnTo>
                    <a:pt x="371" y="54"/>
                  </a:lnTo>
                  <a:lnTo>
                    <a:pt x="359" y="66"/>
                  </a:lnTo>
                  <a:lnTo>
                    <a:pt x="347" y="78"/>
                  </a:lnTo>
                  <a:lnTo>
                    <a:pt x="341" y="84"/>
                  </a:lnTo>
                  <a:lnTo>
                    <a:pt x="335" y="90"/>
                  </a:lnTo>
                  <a:lnTo>
                    <a:pt x="323" y="102"/>
                  </a:lnTo>
                  <a:lnTo>
                    <a:pt x="305" y="108"/>
                  </a:lnTo>
                  <a:lnTo>
                    <a:pt x="287" y="114"/>
                  </a:lnTo>
                  <a:lnTo>
                    <a:pt x="263" y="120"/>
                  </a:lnTo>
                  <a:lnTo>
                    <a:pt x="239" y="126"/>
                  </a:lnTo>
                  <a:lnTo>
                    <a:pt x="215" y="132"/>
                  </a:lnTo>
                  <a:lnTo>
                    <a:pt x="191" y="132"/>
                  </a:lnTo>
                  <a:lnTo>
                    <a:pt x="167" y="138"/>
                  </a:lnTo>
                  <a:lnTo>
                    <a:pt x="144" y="138"/>
                  </a:lnTo>
                  <a:lnTo>
                    <a:pt x="120" y="138"/>
                  </a:lnTo>
                  <a:lnTo>
                    <a:pt x="90" y="132"/>
                  </a:lnTo>
                  <a:lnTo>
                    <a:pt x="66" y="132"/>
                  </a:lnTo>
                  <a:lnTo>
                    <a:pt x="42" y="126"/>
                  </a:lnTo>
                  <a:lnTo>
                    <a:pt x="24" y="120"/>
                  </a:lnTo>
                  <a:lnTo>
                    <a:pt x="0" y="114"/>
                  </a:lnTo>
                  <a:lnTo>
                    <a:pt x="0" y="96"/>
                  </a:lnTo>
                  <a:lnTo>
                    <a:pt x="24" y="102"/>
                  </a:lnTo>
                  <a:lnTo>
                    <a:pt x="42" y="108"/>
                  </a:lnTo>
                  <a:lnTo>
                    <a:pt x="66" y="114"/>
                  </a:lnTo>
                  <a:lnTo>
                    <a:pt x="90" y="114"/>
                  </a:lnTo>
                  <a:lnTo>
                    <a:pt x="120" y="120"/>
                  </a:lnTo>
                  <a:lnTo>
                    <a:pt x="144" y="120"/>
                  </a:lnTo>
                  <a:lnTo>
                    <a:pt x="167" y="120"/>
                  </a:lnTo>
                  <a:lnTo>
                    <a:pt x="191" y="114"/>
                  </a:lnTo>
                  <a:lnTo>
                    <a:pt x="215" y="114"/>
                  </a:lnTo>
                  <a:lnTo>
                    <a:pt x="239" y="108"/>
                  </a:lnTo>
                  <a:lnTo>
                    <a:pt x="263" y="102"/>
                  </a:lnTo>
                  <a:lnTo>
                    <a:pt x="287" y="96"/>
                  </a:lnTo>
                  <a:lnTo>
                    <a:pt x="305" y="90"/>
                  </a:lnTo>
                  <a:lnTo>
                    <a:pt x="323" y="84"/>
                  </a:lnTo>
                  <a:lnTo>
                    <a:pt x="335" y="72"/>
                  </a:lnTo>
                  <a:lnTo>
                    <a:pt x="341" y="66"/>
                  </a:lnTo>
                  <a:lnTo>
                    <a:pt x="347" y="60"/>
                  </a:lnTo>
                  <a:lnTo>
                    <a:pt x="359" y="48"/>
                  </a:lnTo>
                  <a:lnTo>
                    <a:pt x="371" y="36"/>
                  </a:lnTo>
                  <a:lnTo>
                    <a:pt x="377" y="30"/>
                  </a:lnTo>
                  <a:lnTo>
                    <a:pt x="383" y="24"/>
                  </a:lnTo>
                  <a:lnTo>
                    <a:pt x="389" y="24"/>
                  </a:lnTo>
                  <a:lnTo>
                    <a:pt x="395" y="24"/>
                  </a:lnTo>
                  <a:lnTo>
                    <a:pt x="401" y="24"/>
                  </a:lnTo>
                  <a:lnTo>
                    <a:pt x="407" y="24"/>
                  </a:lnTo>
                  <a:lnTo>
                    <a:pt x="425" y="36"/>
                  </a:lnTo>
                  <a:lnTo>
                    <a:pt x="442" y="48"/>
                  </a:lnTo>
                  <a:lnTo>
                    <a:pt x="460" y="60"/>
                  </a:lnTo>
                  <a:lnTo>
                    <a:pt x="478" y="72"/>
                  </a:lnTo>
                  <a:lnTo>
                    <a:pt x="502" y="84"/>
                  </a:lnTo>
                  <a:lnTo>
                    <a:pt x="532" y="96"/>
                  </a:lnTo>
                  <a:lnTo>
                    <a:pt x="568" y="108"/>
                  </a:lnTo>
                  <a:lnTo>
                    <a:pt x="610" y="120"/>
                  </a:lnTo>
                  <a:lnTo>
                    <a:pt x="652" y="132"/>
                  </a:lnTo>
                  <a:lnTo>
                    <a:pt x="706" y="144"/>
                  </a:lnTo>
                  <a:lnTo>
                    <a:pt x="759" y="150"/>
                  </a:lnTo>
                  <a:lnTo>
                    <a:pt x="819" y="156"/>
                  </a:lnTo>
                  <a:lnTo>
                    <a:pt x="879" y="156"/>
                  </a:lnTo>
                  <a:lnTo>
                    <a:pt x="945" y="150"/>
                  </a:lnTo>
                  <a:lnTo>
                    <a:pt x="1016" y="138"/>
                  </a:lnTo>
                  <a:lnTo>
                    <a:pt x="1058" y="132"/>
                  </a:lnTo>
                  <a:lnTo>
                    <a:pt x="1100" y="120"/>
                  </a:lnTo>
                  <a:lnTo>
                    <a:pt x="1142" y="108"/>
                  </a:lnTo>
                  <a:lnTo>
                    <a:pt x="1178" y="96"/>
                  </a:lnTo>
                  <a:lnTo>
                    <a:pt x="1220" y="84"/>
                  </a:lnTo>
                  <a:lnTo>
                    <a:pt x="1262" y="66"/>
                  </a:lnTo>
                  <a:lnTo>
                    <a:pt x="1309" y="48"/>
                  </a:lnTo>
                  <a:lnTo>
                    <a:pt x="1333" y="42"/>
                  </a:lnTo>
                  <a:lnTo>
                    <a:pt x="1345" y="36"/>
                  </a:lnTo>
                  <a:lnTo>
                    <a:pt x="1357" y="36"/>
                  </a:lnTo>
                  <a:lnTo>
                    <a:pt x="1375" y="36"/>
                  </a:lnTo>
                  <a:lnTo>
                    <a:pt x="1387" y="36"/>
                  </a:lnTo>
                  <a:lnTo>
                    <a:pt x="1399" y="36"/>
                  </a:lnTo>
                  <a:lnTo>
                    <a:pt x="1411" y="42"/>
                  </a:lnTo>
                  <a:lnTo>
                    <a:pt x="1429" y="42"/>
                  </a:lnTo>
                  <a:lnTo>
                    <a:pt x="1441" y="48"/>
                  </a:lnTo>
                  <a:lnTo>
                    <a:pt x="1459" y="60"/>
                  </a:lnTo>
                  <a:lnTo>
                    <a:pt x="1477" y="66"/>
                  </a:lnTo>
                  <a:lnTo>
                    <a:pt x="1483" y="72"/>
                  </a:lnTo>
                  <a:lnTo>
                    <a:pt x="1495" y="78"/>
                  </a:lnTo>
                  <a:lnTo>
                    <a:pt x="1507" y="84"/>
                  </a:lnTo>
                  <a:lnTo>
                    <a:pt x="1525" y="84"/>
                  </a:lnTo>
                  <a:lnTo>
                    <a:pt x="1561" y="90"/>
                  </a:lnTo>
                  <a:lnTo>
                    <a:pt x="1602" y="96"/>
                  </a:lnTo>
                  <a:lnTo>
                    <a:pt x="1644" y="102"/>
                  </a:lnTo>
                  <a:lnTo>
                    <a:pt x="1692" y="102"/>
                  </a:lnTo>
                  <a:lnTo>
                    <a:pt x="1794" y="102"/>
                  </a:lnTo>
                  <a:lnTo>
                    <a:pt x="1895" y="102"/>
                  </a:lnTo>
                  <a:lnTo>
                    <a:pt x="1938" y="102"/>
                  </a:lnTo>
                  <a:lnTo>
                    <a:pt x="1971" y="96"/>
                  </a:lnTo>
                  <a:lnTo>
                    <a:pt x="2019" y="77"/>
                  </a:lnTo>
                  <a:lnTo>
                    <a:pt x="2063" y="57"/>
                  </a:lnTo>
                  <a:lnTo>
                    <a:pt x="2111" y="38"/>
                  </a:lnTo>
                  <a:lnTo>
                    <a:pt x="2145" y="18"/>
                  </a:lnTo>
                  <a:lnTo>
                    <a:pt x="2172" y="9"/>
                  </a:lnTo>
                  <a:lnTo>
                    <a:pt x="2202" y="0"/>
                  </a:lnTo>
                  <a:lnTo>
                    <a:pt x="2235" y="3"/>
                  </a:lnTo>
                  <a:lnTo>
                    <a:pt x="2250" y="24"/>
                  </a:lnTo>
                  <a:lnTo>
                    <a:pt x="2262" y="51"/>
                  </a:lnTo>
                  <a:lnTo>
                    <a:pt x="2290" y="72"/>
                  </a:lnTo>
                  <a:lnTo>
                    <a:pt x="2296" y="78"/>
                  </a:lnTo>
                  <a:lnTo>
                    <a:pt x="2308" y="84"/>
                  </a:lnTo>
                  <a:lnTo>
                    <a:pt x="2326" y="90"/>
                  </a:lnTo>
                  <a:lnTo>
                    <a:pt x="2350" y="102"/>
                  </a:lnTo>
                  <a:lnTo>
                    <a:pt x="2380" y="108"/>
                  </a:lnTo>
                  <a:lnTo>
                    <a:pt x="2416" y="114"/>
                  </a:lnTo>
                  <a:lnTo>
                    <a:pt x="2446" y="108"/>
                  </a:lnTo>
                  <a:lnTo>
                    <a:pt x="2481" y="108"/>
                  </a:lnTo>
                  <a:lnTo>
                    <a:pt x="2511" y="102"/>
                  </a:lnTo>
                  <a:lnTo>
                    <a:pt x="2541" y="96"/>
                  </a:lnTo>
                  <a:lnTo>
                    <a:pt x="2559" y="96"/>
                  </a:lnTo>
                  <a:lnTo>
                    <a:pt x="2595" y="84"/>
                  </a:lnTo>
                  <a:lnTo>
                    <a:pt x="2619" y="72"/>
                  </a:lnTo>
                  <a:lnTo>
                    <a:pt x="2643" y="54"/>
                  </a:lnTo>
                  <a:lnTo>
                    <a:pt x="2661" y="42"/>
                  </a:lnTo>
                  <a:lnTo>
                    <a:pt x="2673" y="24"/>
                  </a:lnTo>
                  <a:lnTo>
                    <a:pt x="2697" y="18"/>
                  </a:lnTo>
                  <a:lnTo>
                    <a:pt x="2715" y="24"/>
                  </a:lnTo>
                  <a:lnTo>
                    <a:pt x="2715" y="48"/>
                  </a:lnTo>
                  <a:lnTo>
                    <a:pt x="2709" y="78"/>
                  </a:lnTo>
                  <a:lnTo>
                    <a:pt x="2709" y="108"/>
                  </a:lnTo>
                  <a:lnTo>
                    <a:pt x="2727" y="114"/>
                  </a:lnTo>
                  <a:lnTo>
                    <a:pt x="2744" y="120"/>
                  </a:lnTo>
                  <a:lnTo>
                    <a:pt x="2768" y="126"/>
                  </a:lnTo>
                  <a:lnTo>
                    <a:pt x="2792" y="132"/>
                  </a:lnTo>
                  <a:lnTo>
                    <a:pt x="2816" y="132"/>
                  </a:lnTo>
                  <a:lnTo>
                    <a:pt x="2846" y="132"/>
                  </a:lnTo>
                  <a:lnTo>
                    <a:pt x="2870" y="132"/>
                  </a:lnTo>
                  <a:lnTo>
                    <a:pt x="2906" y="132"/>
                  </a:lnTo>
                  <a:lnTo>
                    <a:pt x="2972" y="126"/>
                  </a:lnTo>
                  <a:lnTo>
                    <a:pt x="3049" y="114"/>
                  </a:lnTo>
                  <a:lnTo>
                    <a:pt x="3127" y="102"/>
                  </a:lnTo>
                  <a:lnTo>
                    <a:pt x="3205" y="90"/>
                  </a:lnTo>
                  <a:lnTo>
                    <a:pt x="3336" y="78"/>
                  </a:lnTo>
                  <a:lnTo>
                    <a:pt x="3426" y="72"/>
                  </a:lnTo>
                  <a:lnTo>
                    <a:pt x="3456" y="66"/>
                  </a:lnTo>
                  <a:lnTo>
                    <a:pt x="3462" y="66"/>
                  </a:lnTo>
                  <a:lnTo>
                    <a:pt x="3474" y="60"/>
                  </a:lnTo>
                  <a:lnTo>
                    <a:pt x="3486" y="48"/>
                  </a:lnTo>
                  <a:lnTo>
                    <a:pt x="3498" y="48"/>
                  </a:lnTo>
                  <a:lnTo>
                    <a:pt x="3510" y="42"/>
                  </a:lnTo>
                  <a:lnTo>
                    <a:pt x="3522" y="42"/>
                  </a:lnTo>
                  <a:lnTo>
                    <a:pt x="3534" y="36"/>
                  </a:lnTo>
                  <a:lnTo>
                    <a:pt x="3546" y="36"/>
                  </a:lnTo>
                  <a:lnTo>
                    <a:pt x="3564" y="36"/>
                  </a:lnTo>
                  <a:lnTo>
                    <a:pt x="3582" y="42"/>
                  </a:lnTo>
                  <a:lnTo>
                    <a:pt x="3600" y="42"/>
                  </a:lnTo>
                  <a:lnTo>
                    <a:pt x="3617" y="54"/>
                  </a:lnTo>
                  <a:lnTo>
                    <a:pt x="3635" y="60"/>
                  </a:lnTo>
                  <a:lnTo>
                    <a:pt x="3647" y="66"/>
                  </a:lnTo>
                  <a:lnTo>
                    <a:pt x="3659" y="72"/>
                  </a:lnTo>
                  <a:lnTo>
                    <a:pt x="3689" y="78"/>
                  </a:lnTo>
                  <a:lnTo>
                    <a:pt x="3731" y="90"/>
                  </a:lnTo>
                  <a:lnTo>
                    <a:pt x="3767" y="96"/>
                  </a:lnTo>
                  <a:lnTo>
                    <a:pt x="3815" y="102"/>
                  </a:lnTo>
                  <a:lnTo>
                    <a:pt x="3863" y="102"/>
                  </a:lnTo>
                  <a:lnTo>
                    <a:pt x="3916" y="102"/>
                  </a:lnTo>
                  <a:lnTo>
                    <a:pt x="3970" y="102"/>
                  </a:lnTo>
                  <a:lnTo>
                    <a:pt x="4024" y="102"/>
                  </a:lnTo>
                  <a:lnTo>
                    <a:pt x="4078" y="102"/>
                  </a:lnTo>
                  <a:lnTo>
                    <a:pt x="4132" y="96"/>
                  </a:lnTo>
                  <a:lnTo>
                    <a:pt x="4186" y="90"/>
                  </a:lnTo>
                  <a:lnTo>
                    <a:pt x="4239" y="78"/>
                  </a:lnTo>
                  <a:lnTo>
                    <a:pt x="4287" y="72"/>
                  </a:lnTo>
                  <a:lnTo>
                    <a:pt x="4341" y="54"/>
                  </a:lnTo>
                  <a:lnTo>
                    <a:pt x="4383" y="42"/>
                  </a:lnTo>
                  <a:lnTo>
                    <a:pt x="4419" y="30"/>
                  </a:lnTo>
                  <a:lnTo>
                    <a:pt x="4449" y="18"/>
                  </a:lnTo>
                  <a:lnTo>
                    <a:pt x="4478" y="12"/>
                  </a:lnTo>
                  <a:lnTo>
                    <a:pt x="4502" y="6"/>
                  </a:lnTo>
                  <a:lnTo>
                    <a:pt x="4526" y="0"/>
                  </a:lnTo>
                  <a:lnTo>
                    <a:pt x="4544" y="0"/>
                  </a:lnTo>
                  <a:lnTo>
                    <a:pt x="4562" y="0"/>
                  </a:lnTo>
                  <a:lnTo>
                    <a:pt x="4574" y="6"/>
                  </a:lnTo>
                  <a:lnTo>
                    <a:pt x="4586" y="12"/>
                  </a:lnTo>
                  <a:lnTo>
                    <a:pt x="4598" y="18"/>
                  </a:lnTo>
                  <a:lnTo>
                    <a:pt x="4604" y="24"/>
                  </a:lnTo>
                  <a:lnTo>
                    <a:pt x="4610" y="30"/>
                  </a:lnTo>
                  <a:lnTo>
                    <a:pt x="4616" y="36"/>
                  </a:lnTo>
                  <a:lnTo>
                    <a:pt x="4622" y="48"/>
                  </a:lnTo>
                  <a:lnTo>
                    <a:pt x="4628" y="60"/>
                  </a:lnTo>
                  <a:lnTo>
                    <a:pt x="4634" y="66"/>
                  </a:lnTo>
                  <a:lnTo>
                    <a:pt x="4640" y="78"/>
                  </a:lnTo>
                  <a:lnTo>
                    <a:pt x="4652" y="84"/>
                  </a:lnTo>
                  <a:lnTo>
                    <a:pt x="4670" y="90"/>
                  </a:lnTo>
                  <a:lnTo>
                    <a:pt x="4682" y="96"/>
                  </a:lnTo>
                  <a:lnTo>
                    <a:pt x="4706" y="102"/>
                  </a:lnTo>
                  <a:lnTo>
                    <a:pt x="4724" y="108"/>
                  </a:lnTo>
                  <a:lnTo>
                    <a:pt x="4748" y="114"/>
                  </a:lnTo>
                  <a:lnTo>
                    <a:pt x="4771" y="114"/>
                  </a:lnTo>
                  <a:lnTo>
                    <a:pt x="4801" y="114"/>
                  </a:lnTo>
                  <a:lnTo>
                    <a:pt x="4831" y="108"/>
                  </a:lnTo>
                  <a:lnTo>
                    <a:pt x="4861" y="102"/>
                  </a:lnTo>
                  <a:lnTo>
                    <a:pt x="4891" y="96"/>
                  </a:lnTo>
                  <a:lnTo>
                    <a:pt x="4927" y="84"/>
                  </a:lnTo>
                  <a:lnTo>
                    <a:pt x="4957" y="66"/>
                  </a:lnTo>
                  <a:lnTo>
                    <a:pt x="4993" y="48"/>
                  </a:lnTo>
                  <a:lnTo>
                    <a:pt x="5017" y="36"/>
                  </a:lnTo>
                  <a:lnTo>
                    <a:pt x="5029" y="30"/>
                  </a:lnTo>
                  <a:lnTo>
                    <a:pt x="5061" y="24"/>
                  </a:lnTo>
                  <a:lnTo>
                    <a:pt x="5091" y="17"/>
                  </a:lnTo>
                  <a:lnTo>
                    <a:pt x="5118" y="14"/>
                  </a:lnTo>
                  <a:lnTo>
                    <a:pt x="5145" y="9"/>
                  </a:lnTo>
                  <a:lnTo>
                    <a:pt x="5175" y="9"/>
                  </a:lnTo>
                  <a:lnTo>
                    <a:pt x="5199" y="8"/>
                  </a:lnTo>
                  <a:lnTo>
                    <a:pt x="5219" y="9"/>
                  </a:lnTo>
                  <a:lnTo>
                    <a:pt x="5238" y="9"/>
                  </a:lnTo>
                  <a:lnTo>
                    <a:pt x="5258" y="11"/>
                  </a:lnTo>
                  <a:lnTo>
                    <a:pt x="5280" y="9"/>
                  </a:lnTo>
                  <a:lnTo>
                    <a:pt x="5304" y="11"/>
                  </a:lnTo>
                  <a:lnTo>
                    <a:pt x="5327" y="8"/>
                  </a:lnTo>
                  <a:lnTo>
                    <a:pt x="5351" y="8"/>
                  </a:lnTo>
                  <a:lnTo>
                    <a:pt x="5390" y="9"/>
                  </a:lnTo>
                  <a:lnTo>
                    <a:pt x="5435" y="24"/>
                  </a:lnTo>
                  <a:lnTo>
                    <a:pt x="5447" y="30"/>
                  </a:lnTo>
                  <a:lnTo>
                    <a:pt x="5453" y="36"/>
                  </a:lnTo>
                  <a:lnTo>
                    <a:pt x="5453" y="42"/>
                  </a:lnTo>
                  <a:lnTo>
                    <a:pt x="5459" y="48"/>
                  </a:lnTo>
                  <a:lnTo>
                    <a:pt x="5459" y="54"/>
                  </a:lnTo>
                  <a:lnTo>
                    <a:pt x="5459" y="60"/>
                  </a:lnTo>
                  <a:lnTo>
                    <a:pt x="5459" y="66"/>
                  </a:lnTo>
                  <a:lnTo>
                    <a:pt x="5465" y="66"/>
                  </a:lnTo>
                  <a:lnTo>
                    <a:pt x="5465" y="72"/>
                  </a:lnTo>
                  <a:lnTo>
                    <a:pt x="5477" y="72"/>
                  </a:lnTo>
                  <a:lnTo>
                    <a:pt x="5489" y="78"/>
                  </a:lnTo>
                  <a:lnTo>
                    <a:pt x="5501" y="84"/>
                  </a:lnTo>
                  <a:lnTo>
                    <a:pt x="5519" y="84"/>
                  </a:lnTo>
                  <a:lnTo>
                    <a:pt x="5555" y="90"/>
                  </a:lnTo>
                  <a:lnTo>
                    <a:pt x="5603" y="90"/>
                  </a:lnTo>
                  <a:lnTo>
                    <a:pt x="5656" y="90"/>
                  </a:lnTo>
                  <a:lnTo>
                    <a:pt x="5710" y="84"/>
                  </a:lnTo>
                  <a:lnTo>
                    <a:pt x="5740" y="78"/>
                  </a:lnTo>
                  <a:lnTo>
                    <a:pt x="5770" y="72"/>
                  </a:lnTo>
                  <a:lnTo>
                    <a:pt x="5770" y="90"/>
                  </a:lnTo>
                  <a:lnTo>
                    <a:pt x="5770" y="90"/>
                  </a:lnTo>
                  <a:lnTo>
                    <a:pt x="5740" y="96"/>
                  </a:lnTo>
                  <a:lnTo>
                    <a:pt x="5710" y="102"/>
                  </a:lnTo>
                  <a:lnTo>
                    <a:pt x="5656" y="108"/>
                  </a:lnTo>
                  <a:lnTo>
                    <a:pt x="5603" y="108"/>
                  </a:lnTo>
                  <a:lnTo>
                    <a:pt x="5555" y="108"/>
                  </a:lnTo>
                  <a:lnTo>
                    <a:pt x="5519" y="102"/>
                  </a:lnTo>
                  <a:lnTo>
                    <a:pt x="5501" y="102"/>
                  </a:lnTo>
                  <a:lnTo>
                    <a:pt x="5489" y="96"/>
                  </a:lnTo>
                  <a:lnTo>
                    <a:pt x="5477" y="90"/>
                  </a:lnTo>
                  <a:lnTo>
                    <a:pt x="5465" y="90"/>
                  </a:lnTo>
                  <a:lnTo>
                    <a:pt x="5465" y="84"/>
                  </a:lnTo>
                  <a:lnTo>
                    <a:pt x="5459" y="84"/>
                  </a:lnTo>
                  <a:lnTo>
                    <a:pt x="5459" y="78"/>
                  </a:lnTo>
                  <a:lnTo>
                    <a:pt x="5459" y="72"/>
                  </a:lnTo>
                  <a:lnTo>
                    <a:pt x="5459" y="66"/>
                  </a:lnTo>
                  <a:lnTo>
                    <a:pt x="5453" y="60"/>
                  </a:lnTo>
                  <a:lnTo>
                    <a:pt x="5453" y="54"/>
                  </a:lnTo>
                  <a:lnTo>
                    <a:pt x="5447" y="48"/>
                  </a:lnTo>
                  <a:lnTo>
                    <a:pt x="5435" y="42"/>
                  </a:lnTo>
                  <a:lnTo>
                    <a:pt x="5429" y="36"/>
                  </a:lnTo>
                  <a:lnTo>
                    <a:pt x="5423" y="36"/>
                  </a:lnTo>
                  <a:lnTo>
                    <a:pt x="5405" y="30"/>
                  </a:lnTo>
                  <a:lnTo>
                    <a:pt x="5393" y="30"/>
                  </a:lnTo>
                  <a:lnTo>
                    <a:pt x="5370" y="23"/>
                  </a:lnTo>
                  <a:lnTo>
                    <a:pt x="5346" y="24"/>
                  </a:lnTo>
                  <a:lnTo>
                    <a:pt x="5325" y="27"/>
                  </a:lnTo>
                  <a:lnTo>
                    <a:pt x="5298" y="29"/>
                  </a:lnTo>
                  <a:lnTo>
                    <a:pt x="5270" y="29"/>
                  </a:lnTo>
                  <a:lnTo>
                    <a:pt x="5247" y="26"/>
                  </a:lnTo>
                  <a:lnTo>
                    <a:pt x="5219" y="24"/>
                  </a:lnTo>
                  <a:lnTo>
                    <a:pt x="5199" y="21"/>
                  </a:lnTo>
                  <a:lnTo>
                    <a:pt x="5174" y="24"/>
                  </a:lnTo>
                </a:path>
              </a:pathLst>
            </a:custGeom>
            <a:gradFill rotWithShape="0">
              <a:gsLst>
                <a:gs pos="0">
                  <a:schemeClr val="accent2"/>
                </a:gs>
                <a:gs pos="50000">
                  <a:schemeClr val="accent2">
                    <a:gamma/>
                    <a:tint val="96863"/>
                    <a:invGamma/>
                  </a:schemeClr>
                </a:gs>
                <a:gs pos="100000">
                  <a:schemeClr val="accent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sr-Latn-CS" sz="2000"/>
            </a:p>
          </p:txBody>
        </p:sp>
      </p:grpSp>
      <p:sp>
        <p:nvSpPr>
          <p:cNvPr id="106520" name="Rectangle 24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7814"/>
            <a:ext cx="109728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6521" name="Rectangle 25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6522" name="Rectangle 2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8400"/>
            <a:ext cx="3860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 smtClean="0"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6523" name="Rectangle 2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3638"/>
            <a:ext cx="2844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 smtClean="0"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1pPr>
          </a:lstStyle>
          <a:p>
            <a:pPr>
              <a:defRPr/>
            </a:pPr>
            <a:fld id="{A8D0BB72-D0A5-4060-9A1D-DA91295CB11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6524" name="Rectangle 28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8400"/>
            <a:ext cx="2844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 smtClean="0"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58" r:id="rId1"/>
    <p:sldLayoutId id="2147483748" r:id="rId2"/>
    <p:sldLayoutId id="2147483749" r:id="rId3"/>
    <p:sldLayoutId id="2147483750" r:id="rId4"/>
    <p:sldLayoutId id="2147483751" r:id="rId5"/>
    <p:sldLayoutId id="2147483752" r:id="rId6"/>
    <p:sldLayoutId id="2147483753" r:id="rId7"/>
    <p:sldLayoutId id="2147483754" r:id="rId8"/>
    <p:sldLayoutId id="2147483755" r:id="rId9"/>
    <p:sldLayoutId id="2147483756" r:id="rId10"/>
    <p:sldLayoutId id="2147483757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ＭＳ Ｐゴシック" pitchFamily="34" charset="-128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ea typeface="ＭＳ Ｐゴシック" pitchFamily="34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ea typeface="ＭＳ Ｐゴシック" pitchFamily="34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ea typeface="ＭＳ Ｐゴシック" pitchFamily="34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ea typeface="ＭＳ Ｐゴシック" pitchFamily="34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l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ＭＳ Ｐゴシック" pitchFamily="34" charset="-128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l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ＭＳ Ｐゴシック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itchFamily="2" charset="2"/>
        <a:buChar char="l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ＭＳ Ｐゴシック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ＭＳ Ｐゴシック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80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ＭＳ Ｐゴシック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80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80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80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80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sr-Latn-C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7.xml"/><Relationship Id="rId4" Type="http://schemas.openxmlformats.org/officeDocument/2006/relationships/oleObject" Target="../embeddings/oleObject2.bin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oleObject" Target="../embeddings/oleObject3.bin"/><Relationship Id="rId1" Type="http://schemas.openxmlformats.org/officeDocument/2006/relationships/slideLayout" Target="../slideLayouts/slideLayout1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oleObject" Target="../embeddings/oleObject4.bin"/><Relationship Id="rId1" Type="http://schemas.openxmlformats.org/officeDocument/2006/relationships/slideLayout" Target="../slideLayouts/slideLayout1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5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8" Type="http://schemas.openxmlformats.org/officeDocument/2006/relationships/audio" Target="../media/audio7.bin"/><Relationship Id="rId3" Type="http://schemas.openxmlformats.org/officeDocument/2006/relationships/audio" Target="../media/audio2.bin"/><Relationship Id="rId7" Type="http://schemas.openxmlformats.org/officeDocument/2006/relationships/audio" Target="../media/audio6.bin"/><Relationship Id="rId2" Type="http://schemas.openxmlformats.org/officeDocument/2006/relationships/audio" Target="../media/audio1.bin"/><Relationship Id="rId1" Type="http://schemas.openxmlformats.org/officeDocument/2006/relationships/slideLayout" Target="../slideLayouts/slideLayout2.xml"/><Relationship Id="rId6" Type="http://schemas.openxmlformats.org/officeDocument/2006/relationships/audio" Target="../media/audio5.bin"/><Relationship Id="rId11" Type="http://schemas.openxmlformats.org/officeDocument/2006/relationships/image" Target="../media/image11.wmf"/><Relationship Id="rId5" Type="http://schemas.openxmlformats.org/officeDocument/2006/relationships/audio" Target="../media/audio4.bin"/><Relationship Id="rId10" Type="http://schemas.openxmlformats.org/officeDocument/2006/relationships/image" Target="../media/image10.wmf"/><Relationship Id="rId4" Type="http://schemas.openxmlformats.org/officeDocument/2006/relationships/audio" Target="../media/audio3.bin"/><Relationship Id="rId9" Type="http://schemas.openxmlformats.org/officeDocument/2006/relationships/audio" Target="../media/audio8.bin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wmf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oleObject" Target="../embeddings/oleObject5.bin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EE2EFA-2E08-B671-E6CC-DB9BFED3652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r-Latn-RS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KORISNA UPUTSTVA ZA IZGLED</a:t>
            </a:r>
            <a:br>
              <a:rPr lang="sr-Latn-RS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sr-Latn-RS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DIGITALNE PREZENTACIJE</a:t>
            </a:r>
            <a:endParaRPr lang="en-US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2446FA3-9224-C997-F13A-1864919414F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828800" y="4168774"/>
            <a:ext cx="8534400" cy="1470026"/>
          </a:xfrm>
        </p:spPr>
        <p:txBody>
          <a:bodyPr/>
          <a:lstStyle/>
          <a:p>
            <a:r>
              <a:rPr lang="sr-Latn-RS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- za učenike koji se tek dokazuju -</a:t>
            </a:r>
            <a:endParaRPr lang="en-US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5575633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2209800" y="609600"/>
            <a:ext cx="7848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sr-Latn-CS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Velika slova i kurziv (</a:t>
            </a:r>
            <a:r>
              <a:rPr lang="sr-Latn-CS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italic</a:t>
            </a:r>
            <a:r>
              <a:rPr lang="sr-Latn-CS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)</a:t>
            </a:r>
            <a:r>
              <a:rPr lang="en-US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 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52600" y="1981200"/>
            <a:ext cx="9296400" cy="44196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sr-Latn-CS" b="1" dirty="0">
                <a:solidFill>
                  <a:schemeClr val="bg1"/>
                </a:solidFill>
                <a:latin typeface="Tahoma" pitchFamily="34" charset="0"/>
              </a:rPr>
              <a:t>NEMOJTE KORISTITI SVA VELIKA SLOVA!</a:t>
            </a:r>
            <a:endParaRPr lang="en-US" b="1" dirty="0">
              <a:solidFill>
                <a:schemeClr val="bg1"/>
              </a:solidFill>
              <a:latin typeface="Tahoma" pitchFamily="34" charset="0"/>
            </a:endParaRPr>
          </a:p>
          <a:p>
            <a:pPr lvl="1" eaLnBrk="1" hangingPunct="1">
              <a:lnSpc>
                <a:spcPct val="90000"/>
              </a:lnSpc>
            </a:pPr>
            <a:r>
              <a:rPr lang="sr-Latn-CS" dirty="0">
                <a:solidFill>
                  <a:schemeClr val="bg1"/>
                </a:solidFill>
                <a:latin typeface="Tahoma" pitchFamily="34" charset="0"/>
                <a:ea typeface="ＭＳ Ｐゴシック" pitchFamily="34" charset="-128"/>
              </a:rPr>
              <a:t>Učiniće tekst teškim za čitanje;</a:t>
            </a:r>
            <a:endParaRPr lang="en-US" dirty="0">
              <a:solidFill>
                <a:schemeClr val="bg1"/>
              </a:solidFill>
              <a:latin typeface="Tahoma" pitchFamily="34" charset="0"/>
              <a:ea typeface="ＭＳ Ｐゴシック" pitchFamily="34" charset="-128"/>
            </a:endParaRPr>
          </a:p>
          <a:p>
            <a:pPr lvl="1" eaLnBrk="1" hangingPunct="1">
              <a:lnSpc>
                <a:spcPct val="90000"/>
              </a:lnSpc>
            </a:pPr>
            <a:r>
              <a:rPr lang="sr-Latn-CS" dirty="0">
                <a:solidFill>
                  <a:schemeClr val="bg1"/>
                </a:solidFill>
                <a:latin typeface="Tahoma" pitchFamily="34" charset="0"/>
                <a:ea typeface="ＭＳ Ｐゴシック" pitchFamily="34" charset="-128"/>
              </a:rPr>
              <a:t>Sakriva akronime;</a:t>
            </a:r>
          </a:p>
          <a:p>
            <a:pPr lvl="1" eaLnBrk="1" hangingPunct="1">
              <a:lnSpc>
                <a:spcPct val="90000"/>
              </a:lnSpc>
            </a:pPr>
            <a:r>
              <a:rPr lang="sr-Latn-CS" dirty="0">
                <a:solidFill>
                  <a:schemeClr val="bg1"/>
                </a:solidFill>
                <a:latin typeface="Tahoma" pitchFamily="34" charset="0"/>
                <a:ea typeface="ＭＳ Ｐゴシック" pitchFamily="34" charset="-128"/>
              </a:rPr>
              <a:t>Poništava njihovo korišćenje za NAGLAŠAVANJE;</a:t>
            </a:r>
            <a:endParaRPr lang="en-US" dirty="0">
              <a:solidFill>
                <a:schemeClr val="bg1"/>
              </a:solidFill>
              <a:latin typeface="Tahoma" pitchFamily="34" charset="0"/>
              <a:ea typeface="ＭＳ Ｐゴシック" pitchFamily="34" charset="-128"/>
            </a:endParaRPr>
          </a:p>
          <a:p>
            <a:pPr eaLnBrk="1" hangingPunct="1">
              <a:lnSpc>
                <a:spcPct val="90000"/>
              </a:lnSpc>
              <a:spcBef>
                <a:spcPts val="2400"/>
              </a:spcBef>
            </a:pPr>
            <a:r>
              <a:rPr lang="sr-Latn-CS" b="1" dirty="0">
                <a:solidFill>
                  <a:schemeClr val="bg1"/>
                </a:solidFill>
                <a:latin typeface="Tahoma" pitchFamily="34" charset="0"/>
              </a:rPr>
              <a:t>KURZIV – ISKOŠAVANJE SLOVA</a:t>
            </a:r>
            <a:endParaRPr lang="en-US" b="1" dirty="0">
              <a:solidFill>
                <a:schemeClr val="bg1"/>
              </a:solidFill>
              <a:latin typeface="Tahoma" pitchFamily="34" charset="0"/>
            </a:endParaRPr>
          </a:p>
          <a:p>
            <a:pPr lvl="1" eaLnBrk="1" hangingPunct="1">
              <a:lnSpc>
                <a:spcPct val="90000"/>
              </a:lnSpc>
            </a:pPr>
            <a:r>
              <a:rPr lang="sr-Latn-CS" dirty="0">
                <a:solidFill>
                  <a:schemeClr val="bg1"/>
                </a:solidFill>
                <a:latin typeface="Tahoma" pitchFamily="34" charset="0"/>
                <a:ea typeface="ＭＳ Ｐゴシック" pitchFamily="34" charset="-128"/>
              </a:rPr>
              <a:t>Koristi se za </a:t>
            </a:r>
            <a:r>
              <a:rPr lang="en-US" dirty="0">
                <a:solidFill>
                  <a:schemeClr val="bg1"/>
                </a:solidFill>
                <a:latin typeface="Tahoma" pitchFamily="34" charset="0"/>
                <a:ea typeface="ＭＳ Ｐゴシック" pitchFamily="34" charset="-128"/>
              </a:rPr>
              <a:t>“</a:t>
            </a:r>
            <a:r>
              <a:rPr lang="sr-Latn-CS" i="1" dirty="0">
                <a:solidFill>
                  <a:schemeClr val="bg1"/>
                </a:solidFill>
                <a:latin typeface="Tahoma" pitchFamily="34" charset="0"/>
                <a:ea typeface="ＭＳ Ｐゴシック" pitchFamily="34" charset="-128"/>
              </a:rPr>
              <a:t>citate</a:t>
            </a:r>
            <a:r>
              <a:rPr lang="en-US" dirty="0">
                <a:solidFill>
                  <a:schemeClr val="bg1"/>
                </a:solidFill>
                <a:latin typeface="Tahoma" pitchFamily="34" charset="0"/>
                <a:ea typeface="ＭＳ Ｐゴシック" pitchFamily="34" charset="-128"/>
              </a:rPr>
              <a:t>”</a:t>
            </a:r>
            <a:r>
              <a:rPr lang="sr-Latn-RS" dirty="0">
                <a:solidFill>
                  <a:schemeClr val="bg1"/>
                </a:solidFill>
                <a:latin typeface="Tahoma" pitchFamily="34" charset="0"/>
                <a:ea typeface="ＭＳ Ｐゴシック" pitchFamily="34" charset="-128"/>
              </a:rPr>
              <a:t>;</a:t>
            </a:r>
            <a:endParaRPr lang="en-US" dirty="0">
              <a:solidFill>
                <a:schemeClr val="bg1"/>
              </a:solidFill>
              <a:latin typeface="Tahoma" pitchFamily="34" charset="0"/>
              <a:ea typeface="ＭＳ Ｐゴシック" pitchFamily="34" charset="-128"/>
            </a:endParaRPr>
          </a:p>
          <a:p>
            <a:pPr lvl="1" eaLnBrk="1" hangingPunct="1">
              <a:lnSpc>
                <a:spcPct val="90000"/>
              </a:lnSpc>
            </a:pPr>
            <a:r>
              <a:rPr lang="sr-Latn-CS" dirty="0">
                <a:solidFill>
                  <a:schemeClr val="bg1"/>
                </a:solidFill>
                <a:latin typeface="Tahoma" pitchFamily="34" charset="0"/>
                <a:ea typeface="ＭＳ Ｐゴシック" pitchFamily="34" charset="-128"/>
              </a:rPr>
              <a:t>Koristi se da </a:t>
            </a:r>
            <a:r>
              <a:rPr lang="sr-Latn-CS" i="1" dirty="0">
                <a:solidFill>
                  <a:schemeClr val="bg1"/>
                </a:solidFill>
                <a:latin typeface="Tahoma" pitchFamily="34" charset="0"/>
                <a:ea typeface="ＭＳ Ｐゴシック" pitchFamily="34" charset="-128"/>
              </a:rPr>
              <a:t>naglasi</a:t>
            </a:r>
            <a:r>
              <a:rPr lang="sr-Latn-CS" dirty="0">
                <a:solidFill>
                  <a:schemeClr val="bg1"/>
                </a:solidFill>
                <a:latin typeface="Tahoma" pitchFamily="34" charset="0"/>
                <a:ea typeface="ＭＳ Ｐゴシック" pitchFamily="34" charset="-128"/>
              </a:rPr>
              <a:t> mišljenja ili ideje;</a:t>
            </a:r>
            <a:endParaRPr lang="en-US" dirty="0">
              <a:solidFill>
                <a:schemeClr val="bg1"/>
              </a:solidFill>
              <a:latin typeface="Tahoma" pitchFamily="34" charset="0"/>
              <a:ea typeface="ＭＳ Ｐゴシック" pitchFamily="34" charset="-128"/>
            </a:endParaRPr>
          </a:p>
          <a:p>
            <a:pPr lvl="1" eaLnBrk="1" hangingPunct="1">
              <a:lnSpc>
                <a:spcPct val="90000"/>
              </a:lnSpc>
            </a:pPr>
            <a:r>
              <a:rPr lang="sr-Latn-CS" dirty="0">
                <a:solidFill>
                  <a:schemeClr val="bg1"/>
                </a:solidFill>
                <a:latin typeface="Tahoma" pitchFamily="34" charset="0"/>
                <a:ea typeface="ＭＳ Ｐゴシック" pitchFamily="34" charset="-128"/>
              </a:rPr>
              <a:t>Koristi se za naslove knjiga, žurnala, časopisa;</a:t>
            </a:r>
            <a:endParaRPr lang="en-US" dirty="0">
              <a:solidFill>
                <a:schemeClr val="bg1"/>
              </a:solidFill>
              <a:latin typeface="Tahoma" pitchFamily="34" charset="0"/>
              <a:ea typeface="ＭＳ Ｐゴシック" pitchFamily="34" charset="-128"/>
            </a:endParaRPr>
          </a:p>
          <a:p>
            <a:pPr eaLnBrk="1" hangingPunct="1">
              <a:lnSpc>
                <a:spcPct val="90000"/>
              </a:lnSpc>
            </a:pPr>
            <a:endParaRPr lang="en-US" dirty="0">
              <a:latin typeface="Tahoma" pitchFamily="34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sr-Latn-CS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itchFamily="34" charset="0"/>
              </a:rPr>
              <a:t>Koristite „</a:t>
            </a:r>
            <a:r>
              <a:rPr lang="sr-Latn-CS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itchFamily="34" charset="0"/>
              </a:rPr>
              <a:t>template</a:t>
            </a:r>
            <a:r>
              <a:rPr lang="sr-Latn-CS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itchFamily="34" charset="0"/>
              </a:rPr>
              <a:t>“</a:t>
            </a:r>
            <a:endParaRPr lang="en-US" b="1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Verdana" pitchFamily="34" charset="0"/>
            </a:endParaRP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sr-Latn-CS" dirty="0">
                <a:solidFill>
                  <a:schemeClr val="bg1"/>
                </a:solidFill>
                <a:latin typeface="Tahoma" pitchFamily="34" charset="0"/>
              </a:rPr>
              <a:t>Koristite pretpostavljeni font i temu.</a:t>
            </a:r>
            <a:endParaRPr lang="en-US" dirty="0">
              <a:solidFill>
                <a:schemeClr val="bg1"/>
              </a:solidFill>
              <a:latin typeface="Tahoma" pitchFamily="34" charset="0"/>
            </a:endParaRPr>
          </a:p>
          <a:p>
            <a:pPr eaLnBrk="1" hangingPunct="1"/>
            <a:r>
              <a:rPr lang="sr-Latn-CS" i="1" dirty="0">
                <a:solidFill>
                  <a:schemeClr val="bg1"/>
                </a:solidFill>
                <a:latin typeface="Tahoma" pitchFamily="34" charset="0"/>
              </a:rPr>
              <a:t>Različiti</a:t>
            </a:r>
            <a:r>
              <a:rPr lang="en-US" dirty="0">
                <a:latin typeface="Verdana" pitchFamily="34" charset="0"/>
              </a:rPr>
              <a:t> </a:t>
            </a:r>
            <a:r>
              <a:rPr lang="en-US" dirty="0">
                <a:solidFill>
                  <a:schemeClr val="folHlink"/>
                </a:solidFill>
                <a:latin typeface="Elephant" pitchFamily="18" charset="0"/>
              </a:rPr>
              <a:t>s</a:t>
            </a:r>
            <a:r>
              <a:rPr lang="sr-Latn-CS" dirty="0">
                <a:solidFill>
                  <a:schemeClr val="folHlink"/>
                </a:solidFill>
                <a:latin typeface="Elephant" pitchFamily="18" charset="0"/>
              </a:rPr>
              <a:t>tilovi</a:t>
            </a:r>
            <a:r>
              <a:rPr lang="en-US" dirty="0">
                <a:latin typeface="Verdana" pitchFamily="34" charset="0"/>
              </a:rPr>
              <a:t> </a:t>
            </a:r>
            <a:r>
              <a:rPr lang="sr-Latn-CS" sz="3600" b="1" dirty="0">
                <a:solidFill>
                  <a:srgbClr val="9999FF"/>
                </a:solidFill>
                <a:latin typeface="Goudy Old Style" pitchFamily="18" charset="0"/>
              </a:rPr>
              <a:t>razbijaju</a:t>
            </a:r>
            <a:r>
              <a:rPr lang="en-US" dirty="0">
                <a:latin typeface="Verdana" pitchFamily="34" charset="0"/>
              </a:rPr>
              <a:t> </a:t>
            </a:r>
            <a:r>
              <a:rPr lang="sr-Latn-CS" dirty="0">
                <a:solidFill>
                  <a:schemeClr val="accent2"/>
                </a:solidFill>
                <a:latin typeface="Copperplate Gothic Bold" pitchFamily="34" charset="0"/>
              </a:rPr>
              <a:t>koncentraciju </a:t>
            </a:r>
            <a:r>
              <a:rPr lang="sr-Latn-CS" dirty="0">
                <a:solidFill>
                  <a:srgbClr val="990099"/>
                </a:solidFill>
                <a:latin typeface="Georgia" pitchFamily="18" charset="0"/>
              </a:rPr>
              <a:t>k</a:t>
            </a:r>
            <a:r>
              <a:rPr lang="en-US" dirty="0">
                <a:solidFill>
                  <a:srgbClr val="990099"/>
                </a:solidFill>
                <a:latin typeface="Georgia" pitchFamily="18" charset="0"/>
              </a:rPr>
              <a:t>o</a:t>
            </a:r>
            <a:r>
              <a:rPr lang="sr-Latn-CS" dirty="0">
                <a:solidFill>
                  <a:srgbClr val="990099"/>
                </a:solidFill>
                <a:latin typeface="Georgia" pitchFamily="18" charset="0"/>
              </a:rPr>
              <a:t>d</a:t>
            </a:r>
            <a:r>
              <a:rPr lang="en-US" dirty="0">
                <a:latin typeface="Verdana" pitchFamily="34" charset="0"/>
              </a:rPr>
              <a:t> </a:t>
            </a:r>
            <a:r>
              <a:rPr lang="sr-Latn-CS" dirty="0">
                <a:solidFill>
                  <a:srgbClr val="A50021"/>
                </a:solidFill>
                <a:latin typeface="Comic Sans MS" pitchFamily="66" charset="0"/>
              </a:rPr>
              <a:t>p</a:t>
            </a:r>
            <a:r>
              <a:rPr lang="en-US" dirty="0">
                <a:solidFill>
                  <a:srgbClr val="A50021"/>
                </a:solidFill>
                <a:latin typeface="Comic Sans MS" pitchFamily="66" charset="0"/>
              </a:rPr>
              <a:t>u</a:t>
            </a:r>
            <a:r>
              <a:rPr lang="sr-Latn-CS" dirty="0" err="1">
                <a:solidFill>
                  <a:srgbClr val="A50021"/>
                </a:solidFill>
                <a:latin typeface="Comic Sans MS" pitchFamily="66" charset="0"/>
              </a:rPr>
              <a:t>blike</a:t>
            </a:r>
            <a:r>
              <a:rPr lang="en-US" dirty="0">
                <a:solidFill>
                  <a:schemeClr val="bg1"/>
                </a:solidFill>
                <a:latin typeface="Verdana" pitchFamily="34" charset="0"/>
              </a:rPr>
              <a:t>.</a:t>
            </a:r>
          </a:p>
          <a:p>
            <a:pPr eaLnBrk="1" hangingPunct="1"/>
            <a:r>
              <a:rPr lang="sr-Latn-CS" dirty="0">
                <a:solidFill>
                  <a:srgbClr val="FFFF00"/>
                </a:solidFill>
                <a:latin typeface="Verdana" pitchFamily="34" charset="0"/>
              </a:rPr>
              <a:t>Vi hoćete da se publika koncentriše na ono što prezentujete, a ne na način kako prezentujete!</a:t>
            </a:r>
            <a:endParaRPr lang="en-US" dirty="0">
              <a:solidFill>
                <a:srgbClr val="FFFF00"/>
              </a:solidFill>
              <a:latin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438400" y="1352550"/>
            <a:ext cx="7772400" cy="1143000"/>
          </a:xfrm>
        </p:spPr>
        <p:txBody>
          <a:bodyPr/>
          <a:lstStyle/>
          <a:p>
            <a:pPr eaLnBrk="1" hangingPunct="1">
              <a:defRPr/>
            </a:pPr>
            <a:r>
              <a:rPr lang="sr-Latn-CS" dirty="0">
                <a:solidFill>
                  <a:schemeClr val="bg1"/>
                </a:solidFill>
                <a:latin typeface="Tahoma" pitchFamily="34" charset="0"/>
              </a:rPr>
              <a:t>Koristite istu </a:t>
            </a:r>
            <a:r>
              <a:rPr lang="sr-Latn-CS" b="1" dirty="0">
                <a:solidFill>
                  <a:srgbClr val="FFFF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Pozadinu</a:t>
            </a:r>
            <a:r>
              <a:rPr lang="en-US" dirty="0">
                <a:solidFill>
                  <a:schemeClr val="bg1"/>
                </a:solidFill>
                <a:latin typeface="Tahoma" pitchFamily="34" charset="0"/>
              </a:rPr>
              <a:t> </a:t>
            </a:r>
            <a:br>
              <a:rPr lang="en-US" dirty="0">
                <a:solidFill>
                  <a:schemeClr val="bg1"/>
                </a:solidFill>
                <a:latin typeface="Tahoma" pitchFamily="34" charset="0"/>
              </a:rPr>
            </a:br>
            <a:r>
              <a:rPr lang="sr-Latn-CS" dirty="0">
                <a:solidFill>
                  <a:schemeClr val="bg1"/>
                </a:solidFill>
                <a:latin typeface="Tahoma" pitchFamily="34" charset="0"/>
              </a:rPr>
              <a:t>za svaki slajd</a:t>
            </a:r>
            <a:endParaRPr lang="en-US" dirty="0">
              <a:solidFill>
                <a:schemeClr val="bg1"/>
              </a:solidFill>
              <a:latin typeface="Tahoma" pitchFamily="34" charset="0"/>
            </a:endParaRPr>
          </a:p>
        </p:txBody>
      </p:sp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3352800" y="3505200"/>
            <a:ext cx="6400800" cy="2286000"/>
            <a:chOff x="864" y="2448"/>
            <a:chExt cx="4032" cy="1104"/>
          </a:xfrm>
        </p:grpSpPr>
        <p:sp>
          <p:nvSpPr>
            <p:cNvPr id="18436" name="Rectangle 3"/>
            <p:cNvSpPr>
              <a:spLocks noChangeArrowheads="1"/>
            </p:cNvSpPr>
            <p:nvPr/>
          </p:nvSpPr>
          <p:spPr bwMode="auto">
            <a:xfrm>
              <a:off x="864" y="2448"/>
              <a:ext cx="4032" cy="1104"/>
            </a:xfrm>
            <a:prstGeom prst="irregularSeal2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lIns="92075" tIns="46038" rIns="92075" bIns="46038"/>
            <a:lstStyle/>
            <a:p>
              <a:pPr algn="ctr">
                <a:spcBef>
                  <a:spcPct val="20000"/>
                </a:spcBef>
              </a:pPr>
              <a:endParaRPr lang="sr-Latn-CS" sz="4000" b="1">
                <a:latin typeface="Tahoma" pitchFamily="34" charset="0"/>
              </a:endParaRPr>
            </a:p>
          </p:txBody>
        </p:sp>
        <p:sp>
          <p:nvSpPr>
            <p:cNvPr id="18437" name="Rectangle 4"/>
            <p:cNvSpPr>
              <a:spLocks noChangeArrowheads="1"/>
            </p:cNvSpPr>
            <p:nvPr/>
          </p:nvSpPr>
          <p:spPr bwMode="auto">
            <a:xfrm>
              <a:off x="2256" y="2784"/>
              <a:ext cx="1254" cy="44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0" hangingPunct="0"/>
              <a:r>
                <a:rPr lang="sr-Latn-CS" sz="4000" b="1">
                  <a:latin typeface="Tahoma" pitchFamily="34" charset="0"/>
                </a:rPr>
                <a:t>Valja</a:t>
              </a:r>
              <a:r>
                <a:rPr lang="en-US" sz="4000" b="1">
                  <a:latin typeface="Tahoma" pitchFamily="34" charset="0"/>
                </a:rPr>
                <a:t> !!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2667000" y="3276600"/>
            <a:ext cx="6248400" cy="2362200"/>
            <a:chOff x="720" y="2064"/>
            <a:chExt cx="3936" cy="1488"/>
          </a:xfrm>
        </p:grpSpPr>
        <p:sp>
          <p:nvSpPr>
            <p:cNvPr id="19460" name="AutoShape 3"/>
            <p:cNvSpPr>
              <a:spLocks noChangeArrowheads="1"/>
            </p:cNvSpPr>
            <p:nvPr/>
          </p:nvSpPr>
          <p:spPr bwMode="auto">
            <a:xfrm>
              <a:off x="720" y="2064"/>
              <a:ext cx="3936" cy="1488"/>
            </a:xfrm>
            <a:prstGeom prst="irregularSeal2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algn="ctr"/>
              <a:endParaRPr lang="sr-Latn-CS" sz="2400">
                <a:latin typeface="Tahoma" pitchFamily="34" charset="0"/>
              </a:endParaRPr>
            </a:p>
          </p:txBody>
        </p:sp>
        <p:sp>
          <p:nvSpPr>
            <p:cNvPr id="19461" name="Text Box 4"/>
            <p:cNvSpPr txBox="1">
              <a:spLocks noChangeArrowheads="1"/>
            </p:cNvSpPr>
            <p:nvPr/>
          </p:nvSpPr>
          <p:spPr bwMode="auto">
            <a:xfrm>
              <a:off x="1680" y="2592"/>
              <a:ext cx="1632" cy="404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sr-Latn-CS" sz="3600" b="1">
                  <a:solidFill>
                    <a:schemeClr val="tx2"/>
                  </a:solidFill>
                  <a:latin typeface="Tahoma" pitchFamily="34" charset="0"/>
                </a:rPr>
                <a:t>Ne valja</a:t>
              </a:r>
              <a:r>
                <a:rPr lang="en-US" sz="3600" b="1">
                  <a:solidFill>
                    <a:schemeClr val="tx2"/>
                  </a:solidFill>
                  <a:latin typeface="Tahoma" pitchFamily="34" charset="0"/>
                </a:rPr>
                <a:t>!</a:t>
              </a:r>
            </a:p>
          </p:txBody>
        </p:sp>
      </p:grpSp>
      <p:sp>
        <p:nvSpPr>
          <p:cNvPr id="98312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1524000" y="914400"/>
            <a:ext cx="9144000" cy="2362200"/>
          </a:xfrm>
        </p:spPr>
        <p:txBody>
          <a:bodyPr/>
          <a:lstStyle/>
          <a:p>
            <a:pPr eaLnBrk="1" hangingPunct="1">
              <a:defRPr/>
            </a:pPr>
            <a:r>
              <a:rPr lang="sr-Latn-CS" sz="3600" dirty="0">
                <a:solidFill>
                  <a:srgbClr val="FFFFCC"/>
                </a:solidFill>
              </a:rPr>
              <a:t>Nemojte koristiti više </a:t>
            </a:r>
            <a:r>
              <a:rPr lang="sr-Latn-CS" sz="3600" b="1" dirty="0">
                <a:solidFill>
                  <a:schemeClr val="accent1"/>
                </a:solidFill>
              </a:rPr>
              <a:t>pozadina</a:t>
            </a:r>
            <a:r>
              <a:rPr lang="en-US" sz="3600" dirty="0">
                <a:solidFill>
                  <a:srgbClr val="FFFFCC"/>
                </a:solidFill>
              </a:rPr>
              <a:t> </a:t>
            </a:r>
            <a:r>
              <a:rPr lang="sr-Latn-CS" sz="3600" dirty="0">
                <a:solidFill>
                  <a:srgbClr val="FFFFCC"/>
                </a:solidFill>
              </a:rPr>
              <a:t>u vašim prezentacijama!</a:t>
            </a:r>
            <a:endParaRPr lang="en-US" sz="3600" dirty="0">
              <a:solidFill>
                <a:srgbClr val="FFFFCC"/>
              </a:solidFill>
            </a:endParaRPr>
          </a:p>
          <a:p>
            <a:pPr eaLnBrk="1" hangingPunct="1">
              <a:defRPr/>
            </a:pPr>
            <a:endParaRPr lang="en-US" sz="2000" dirty="0">
              <a:solidFill>
                <a:srgbClr val="FFFFCC"/>
              </a:solidFill>
            </a:endParaRPr>
          </a:p>
          <a:p>
            <a:pPr eaLnBrk="1" hangingPunct="1">
              <a:defRPr/>
            </a:pPr>
            <a:r>
              <a:rPr lang="sr-Latn-CS" sz="3600" dirty="0">
                <a:solidFill>
                  <a:srgbClr val="FFFFCC"/>
                </a:solidFill>
              </a:rPr>
              <a:t>Menjanje stila-pozadine odvlači pažnju!</a:t>
            </a:r>
            <a:endParaRPr lang="en-US" sz="3600" dirty="0">
              <a:solidFill>
                <a:srgbClr val="FFFFCC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2209800" y="304800"/>
            <a:ext cx="7772400" cy="1143000"/>
          </a:xfrm>
        </p:spPr>
        <p:txBody>
          <a:bodyPr/>
          <a:lstStyle/>
          <a:p>
            <a:pPr eaLnBrk="1" hangingPunct="1">
              <a:defRPr/>
            </a:pPr>
            <a:r>
              <a:rPr lang="sr-Latn-CS" sz="4600" b="1">
                <a:solidFill>
                  <a:srgbClr val="FF33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itchFamily="34" charset="0"/>
              </a:rPr>
              <a:t>B</a:t>
            </a:r>
            <a:r>
              <a:rPr lang="en-US" sz="4600" b="1">
                <a:solidFill>
                  <a:srgbClr val="A5002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itchFamily="34" charset="0"/>
              </a:rPr>
              <a:t>o</a:t>
            </a:r>
            <a:r>
              <a:rPr lang="sr-Latn-CS" sz="4600" b="1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itchFamily="34" charset="0"/>
              </a:rPr>
              <a:t>j</a:t>
            </a:r>
            <a:r>
              <a:rPr lang="sr-Latn-CS" sz="4600" b="1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itchFamily="34" charset="0"/>
              </a:rPr>
              <a:t>e</a:t>
            </a:r>
            <a:endParaRPr lang="en-US" sz="4600" b="1">
              <a:solidFill>
                <a:schemeClr val="hlink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Verdana" pitchFamily="34" charset="0"/>
            </a:endParaRP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95400" y="1524000"/>
            <a:ext cx="9906000" cy="47244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spcBef>
                <a:spcPts val="1200"/>
              </a:spcBef>
              <a:spcAft>
                <a:spcPts val="1200"/>
              </a:spcAft>
            </a:pPr>
            <a:r>
              <a:rPr lang="sr-Latn-CS" sz="3400" dirty="0">
                <a:solidFill>
                  <a:srgbClr val="FF0000"/>
                </a:solidFill>
                <a:latin typeface="Tahoma" pitchFamily="34" charset="0"/>
              </a:rPr>
              <a:t>Crvena</a:t>
            </a:r>
            <a:r>
              <a:rPr lang="en-US" sz="3400" dirty="0">
                <a:latin typeface="Tahoma" pitchFamily="34" charset="0"/>
              </a:rPr>
              <a:t> </a:t>
            </a:r>
            <a:r>
              <a:rPr lang="sr-Latn-CS" sz="3400" dirty="0">
                <a:solidFill>
                  <a:schemeClr val="bg1"/>
                </a:solidFill>
                <a:latin typeface="Tahoma" pitchFamily="34" charset="0"/>
              </a:rPr>
              <a:t>i</a:t>
            </a:r>
            <a:r>
              <a:rPr lang="en-US" sz="3400" dirty="0">
                <a:latin typeface="Tahoma" pitchFamily="34" charset="0"/>
              </a:rPr>
              <a:t> </a:t>
            </a:r>
            <a:r>
              <a:rPr lang="sr-Latn-CS" sz="3400" dirty="0">
                <a:solidFill>
                  <a:srgbClr val="FF6600"/>
                </a:solidFill>
                <a:latin typeface="Tahoma" pitchFamily="34" charset="0"/>
              </a:rPr>
              <a:t>narandžasta</a:t>
            </a:r>
            <a:r>
              <a:rPr lang="en-US" sz="3400" dirty="0">
                <a:latin typeface="Tahoma" pitchFamily="34" charset="0"/>
              </a:rPr>
              <a:t> </a:t>
            </a:r>
            <a:r>
              <a:rPr lang="sr-Latn-CS" sz="3400" dirty="0">
                <a:solidFill>
                  <a:schemeClr val="bg1"/>
                </a:solidFill>
                <a:latin typeface="Tahoma" pitchFamily="34" charset="0"/>
              </a:rPr>
              <a:t>su pune energije ali mogu biti teške za duži fokus na njima.</a:t>
            </a:r>
            <a:endParaRPr lang="en-US" sz="2000" dirty="0">
              <a:solidFill>
                <a:schemeClr val="bg1"/>
              </a:solidFill>
              <a:latin typeface="Tahoma" pitchFamily="34" charset="0"/>
            </a:endParaRPr>
          </a:p>
          <a:p>
            <a:pPr eaLnBrk="1" hangingPunct="1">
              <a:lnSpc>
                <a:spcPct val="80000"/>
              </a:lnSpc>
              <a:spcBef>
                <a:spcPts val="1200"/>
              </a:spcBef>
              <a:spcAft>
                <a:spcPts val="1200"/>
              </a:spcAft>
            </a:pPr>
            <a:r>
              <a:rPr lang="sr-Latn-CS" sz="3400" dirty="0">
                <a:solidFill>
                  <a:srgbClr val="33CC33"/>
                </a:solidFill>
                <a:latin typeface="Tahoma" pitchFamily="34" charset="0"/>
              </a:rPr>
              <a:t>Zelena</a:t>
            </a:r>
            <a:r>
              <a:rPr lang="en-US" sz="3400" dirty="0">
                <a:solidFill>
                  <a:schemeClr val="bg1"/>
                </a:solidFill>
                <a:latin typeface="Tahoma" pitchFamily="34" charset="0"/>
              </a:rPr>
              <a:t>,</a:t>
            </a:r>
            <a:r>
              <a:rPr lang="en-US" sz="3400" dirty="0">
                <a:latin typeface="Tahoma" pitchFamily="34" charset="0"/>
              </a:rPr>
              <a:t> </a:t>
            </a:r>
            <a:r>
              <a:rPr lang="sr-Latn-CS" sz="3400" dirty="0">
                <a:solidFill>
                  <a:srgbClr val="3399FF"/>
                </a:solidFill>
                <a:latin typeface="Tahoma" pitchFamily="34" charset="0"/>
              </a:rPr>
              <a:t>plava</a:t>
            </a:r>
            <a:r>
              <a:rPr lang="en-US" sz="3400" dirty="0">
                <a:solidFill>
                  <a:srgbClr val="3399FF"/>
                </a:solidFill>
                <a:latin typeface="Tahoma" pitchFamily="34" charset="0"/>
              </a:rPr>
              <a:t>,</a:t>
            </a:r>
            <a:r>
              <a:rPr lang="en-US" sz="3400" dirty="0">
                <a:latin typeface="Tahoma" pitchFamily="34" charset="0"/>
              </a:rPr>
              <a:t> </a:t>
            </a:r>
            <a:r>
              <a:rPr lang="sr-Latn-CS" sz="3400" dirty="0">
                <a:solidFill>
                  <a:schemeClr val="bg1"/>
                </a:solidFill>
                <a:latin typeface="Tahoma" pitchFamily="34" charset="0"/>
              </a:rPr>
              <a:t>i</a:t>
            </a:r>
            <a:r>
              <a:rPr lang="en-US" sz="3400" dirty="0">
                <a:latin typeface="Tahoma" pitchFamily="34" charset="0"/>
              </a:rPr>
              <a:t> </a:t>
            </a:r>
            <a:r>
              <a:rPr lang="en-US" sz="3400" dirty="0" err="1">
                <a:solidFill>
                  <a:srgbClr val="663300"/>
                </a:solidFill>
                <a:latin typeface="Tahoma" pitchFamily="34" charset="0"/>
              </a:rPr>
              <a:t>br</a:t>
            </a:r>
            <a:r>
              <a:rPr lang="sr-Latn-CS" sz="3400" dirty="0" err="1">
                <a:solidFill>
                  <a:srgbClr val="663300"/>
                </a:solidFill>
                <a:latin typeface="Tahoma" pitchFamily="34" charset="0"/>
              </a:rPr>
              <a:t>aon</a:t>
            </a:r>
            <a:r>
              <a:rPr lang="en-US" sz="3400" dirty="0">
                <a:latin typeface="Tahoma" pitchFamily="34" charset="0"/>
              </a:rPr>
              <a:t> </a:t>
            </a:r>
            <a:r>
              <a:rPr lang="sr-Latn-CS" sz="3400" dirty="0">
                <a:solidFill>
                  <a:schemeClr val="bg1"/>
                </a:solidFill>
                <a:latin typeface="Tahoma" pitchFamily="34" charset="0"/>
              </a:rPr>
              <a:t>su mekše, ali ne privlače toliko pažnju.</a:t>
            </a:r>
            <a:endParaRPr lang="en-US" sz="2000" dirty="0">
              <a:solidFill>
                <a:schemeClr val="bg1"/>
              </a:solidFill>
              <a:latin typeface="Tahoma" pitchFamily="34" charset="0"/>
            </a:endParaRPr>
          </a:p>
          <a:p>
            <a:pPr eaLnBrk="1" hangingPunct="1">
              <a:lnSpc>
                <a:spcPct val="80000"/>
              </a:lnSpc>
              <a:spcBef>
                <a:spcPts val="1200"/>
              </a:spcBef>
              <a:spcAft>
                <a:spcPts val="1200"/>
              </a:spcAft>
            </a:pPr>
            <a:r>
              <a:rPr lang="sr-Latn-CS" sz="3400" dirty="0">
                <a:solidFill>
                  <a:srgbClr val="FF0000"/>
                </a:solidFill>
                <a:latin typeface="Tahoma" pitchFamily="34" charset="0"/>
              </a:rPr>
              <a:t>Crvena</a:t>
            </a:r>
            <a:r>
              <a:rPr lang="en-US" sz="3400" dirty="0">
                <a:solidFill>
                  <a:schemeClr val="bg1"/>
                </a:solidFill>
                <a:latin typeface="Tahoma" pitchFamily="34" charset="0"/>
              </a:rPr>
              <a:t> </a:t>
            </a:r>
            <a:r>
              <a:rPr lang="sr-Latn-CS" sz="3400" dirty="0">
                <a:solidFill>
                  <a:schemeClr val="bg1"/>
                </a:solidFill>
                <a:latin typeface="Tahoma" pitchFamily="34" charset="0"/>
              </a:rPr>
              <a:t>i</a:t>
            </a:r>
            <a:r>
              <a:rPr lang="en-US" sz="3400" dirty="0">
                <a:solidFill>
                  <a:schemeClr val="bg1"/>
                </a:solidFill>
                <a:latin typeface="Tahoma" pitchFamily="34" charset="0"/>
              </a:rPr>
              <a:t> </a:t>
            </a:r>
            <a:r>
              <a:rPr lang="sr-Latn-CS" sz="3400" dirty="0">
                <a:solidFill>
                  <a:srgbClr val="33CC33"/>
                </a:solidFill>
                <a:latin typeface="Tahoma" pitchFamily="34" charset="0"/>
              </a:rPr>
              <a:t>Zelena</a:t>
            </a:r>
            <a:r>
              <a:rPr lang="en-US" sz="3400" dirty="0">
                <a:solidFill>
                  <a:schemeClr val="bg1"/>
                </a:solidFill>
                <a:latin typeface="Tahoma" pitchFamily="34" charset="0"/>
              </a:rPr>
              <a:t> </a:t>
            </a:r>
            <a:r>
              <a:rPr lang="sr-Latn-CS" sz="3400" dirty="0">
                <a:solidFill>
                  <a:schemeClr val="bg1"/>
                </a:solidFill>
                <a:latin typeface="Tahoma" pitchFamily="34" charset="0"/>
              </a:rPr>
              <a:t>mogu biti teške za čitanje osobama koje su daltonisti.</a:t>
            </a:r>
            <a:endParaRPr lang="en-US" sz="3400" dirty="0">
              <a:solidFill>
                <a:schemeClr val="bg1"/>
              </a:solidFill>
              <a:latin typeface="Tahoma" pitchFamily="34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ChangeArrowheads="1"/>
          </p:cNvSpPr>
          <p:nvPr/>
        </p:nvSpPr>
        <p:spPr bwMode="auto">
          <a:xfrm>
            <a:off x="2514600" y="4953000"/>
            <a:ext cx="5562600" cy="725488"/>
          </a:xfrm>
          <a:prstGeom prst="rect">
            <a:avLst/>
          </a:prstGeom>
          <a:solidFill>
            <a:srgbClr val="0099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endParaRPr lang="sr-Latn-CS" sz="4400" b="1">
              <a:solidFill>
                <a:srgbClr val="FF0000"/>
              </a:solidFill>
            </a:endParaRP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title"/>
          </p:nvPr>
        </p:nvSpPr>
        <p:spPr>
          <a:xfrm>
            <a:off x="2209800" y="304800"/>
            <a:ext cx="7772400" cy="1143000"/>
          </a:xfrm>
        </p:spPr>
        <p:txBody>
          <a:bodyPr/>
          <a:lstStyle/>
          <a:p>
            <a:pPr eaLnBrk="1" hangingPunct="1"/>
            <a:r>
              <a:rPr lang="sr-Latn-CS" sz="4000" b="1">
                <a:solidFill>
                  <a:schemeClr val="bg1"/>
                </a:solidFill>
                <a:latin typeface="Tahoma" pitchFamily="34" charset="0"/>
              </a:rPr>
              <a:t>Izbegavajte ove kombinacije</a:t>
            </a:r>
            <a:endParaRPr lang="en-US" sz="4000" b="1">
              <a:solidFill>
                <a:schemeClr val="bg1"/>
              </a:solidFill>
              <a:latin typeface="Tahoma" pitchFamily="34" charset="0"/>
            </a:endParaRPr>
          </a:p>
        </p:txBody>
      </p:sp>
      <p:sp>
        <p:nvSpPr>
          <p:cNvPr id="21508" name="Rectangle 4"/>
          <p:cNvSpPr>
            <a:spLocks noChangeArrowheads="1"/>
          </p:cNvSpPr>
          <p:nvPr/>
        </p:nvSpPr>
        <p:spPr bwMode="auto">
          <a:xfrm>
            <a:off x="2514600" y="2667000"/>
            <a:ext cx="5943600" cy="838200"/>
          </a:xfrm>
          <a:prstGeom prst="rect">
            <a:avLst/>
          </a:prstGeom>
          <a:solidFill>
            <a:srgbClr val="0099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eaLnBrk="0" hangingPunct="0"/>
            <a:endParaRPr lang="sr-Latn-CS"/>
          </a:p>
        </p:txBody>
      </p:sp>
      <p:sp>
        <p:nvSpPr>
          <p:cNvPr id="21509" name="Rectangle 5"/>
          <p:cNvSpPr>
            <a:spLocks noChangeArrowheads="1"/>
          </p:cNvSpPr>
          <p:nvPr/>
        </p:nvSpPr>
        <p:spPr bwMode="auto">
          <a:xfrm>
            <a:off x="2514600" y="4191000"/>
            <a:ext cx="5943600" cy="685800"/>
          </a:xfrm>
          <a:prstGeom prst="rect">
            <a:avLst/>
          </a:prstGeom>
          <a:solidFill>
            <a:srgbClr val="0099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eaLnBrk="0" hangingPunct="0"/>
            <a:endParaRPr lang="sr-Latn-CS"/>
          </a:p>
        </p:txBody>
      </p:sp>
      <p:grpSp>
        <p:nvGrpSpPr>
          <p:cNvPr id="2" name="Group 7"/>
          <p:cNvGrpSpPr>
            <a:grpSpLocks/>
          </p:cNvGrpSpPr>
          <p:nvPr/>
        </p:nvGrpSpPr>
        <p:grpSpPr bwMode="auto">
          <a:xfrm>
            <a:off x="7315200" y="1295400"/>
            <a:ext cx="2895600" cy="1600200"/>
            <a:chOff x="4176" y="336"/>
            <a:chExt cx="1824" cy="1008"/>
          </a:xfrm>
        </p:grpSpPr>
        <p:sp>
          <p:nvSpPr>
            <p:cNvPr id="21512" name="AutoShape 8"/>
            <p:cNvSpPr>
              <a:spLocks noChangeArrowheads="1"/>
            </p:cNvSpPr>
            <p:nvPr/>
          </p:nvSpPr>
          <p:spPr bwMode="auto">
            <a:xfrm>
              <a:off x="4176" y="336"/>
              <a:ext cx="1824" cy="1008"/>
            </a:xfrm>
            <a:prstGeom prst="irregularSeal2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eaLnBrk="0" hangingPunct="0"/>
              <a:endParaRPr lang="sr-Latn-CS"/>
            </a:p>
          </p:txBody>
        </p:sp>
        <p:sp>
          <p:nvSpPr>
            <p:cNvPr id="21513" name="Text Box 9"/>
            <p:cNvSpPr txBox="1">
              <a:spLocks noChangeArrowheads="1"/>
            </p:cNvSpPr>
            <p:nvPr/>
          </p:nvSpPr>
          <p:spPr bwMode="auto">
            <a:xfrm>
              <a:off x="4464" y="672"/>
              <a:ext cx="1200" cy="330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sr-Latn-CS" sz="2800" b="1">
                  <a:solidFill>
                    <a:schemeClr val="tx2"/>
                  </a:solidFill>
                  <a:latin typeface="Tahoma" pitchFamily="34" charset="0"/>
                </a:rPr>
                <a:t>Ne valja</a:t>
              </a:r>
              <a:r>
                <a:rPr lang="en-US" sz="2800" b="1">
                  <a:solidFill>
                    <a:schemeClr val="tx2"/>
                  </a:solidFill>
                  <a:latin typeface="Tahoma" pitchFamily="34" charset="0"/>
                </a:rPr>
                <a:t> !</a:t>
              </a:r>
            </a:p>
          </p:txBody>
        </p:sp>
      </p:grpSp>
      <p:sp>
        <p:nvSpPr>
          <p:cNvPr id="21511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2057400" y="1371600"/>
            <a:ext cx="8153400" cy="4800600"/>
          </a:xfrm>
        </p:spPr>
        <p:txBody>
          <a:bodyPr/>
          <a:lstStyle/>
          <a:p>
            <a:pPr eaLnBrk="1" hangingPunct="1"/>
            <a:r>
              <a:rPr lang="sr-Latn-CS">
                <a:solidFill>
                  <a:schemeClr val="bg1"/>
                </a:solidFill>
                <a:latin typeface="Tahoma" pitchFamily="34" charset="0"/>
              </a:rPr>
              <a:t>Primeri</a:t>
            </a:r>
            <a:r>
              <a:rPr lang="en-US">
                <a:solidFill>
                  <a:schemeClr val="bg1"/>
                </a:solidFill>
                <a:latin typeface="Tahoma" pitchFamily="34" charset="0"/>
              </a:rPr>
              <a:t>:</a:t>
            </a:r>
          </a:p>
          <a:p>
            <a:pPr lvl="1" eaLnBrk="1" hangingPunct="1"/>
            <a:r>
              <a:rPr lang="sr-Latn-CS" sz="4000">
                <a:solidFill>
                  <a:srgbClr val="009900"/>
                </a:solidFill>
                <a:latin typeface="Tahoma" pitchFamily="34" charset="0"/>
                <a:ea typeface="ＭＳ Ｐゴシック" pitchFamily="34" charset="-128"/>
              </a:rPr>
              <a:t>Zeleno na plavom</a:t>
            </a:r>
            <a:endParaRPr lang="en-US" sz="4000">
              <a:solidFill>
                <a:srgbClr val="009900"/>
              </a:solidFill>
              <a:latin typeface="Tahoma" pitchFamily="34" charset="0"/>
              <a:ea typeface="ＭＳ Ｐゴシック" pitchFamily="34" charset="-128"/>
            </a:endParaRPr>
          </a:p>
          <a:p>
            <a:pPr lvl="1" eaLnBrk="1" hangingPunct="1"/>
            <a:r>
              <a:rPr lang="sr-Latn-CS" sz="4000">
                <a:solidFill>
                  <a:srgbClr val="D9C005"/>
                </a:solidFill>
                <a:latin typeface="Tahoma" pitchFamily="34" charset="0"/>
                <a:ea typeface="ＭＳ Ｐゴシック" pitchFamily="34" charset="-128"/>
              </a:rPr>
              <a:t>Tamno žuto na zelenom</a:t>
            </a:r>
          </a:p>
          <a:p>
            <a:pPr lvl="1" eaLnBrk="1" hangingPunct="1"/>
            <a:r>
              <a:rPr lang="sr-Latn-CS" sz="4000">
                <a:solidFill>
                  <a:srgbClr val="9900CC"/>
                </a:solidFill>
                <a:latin typeface="Tahoma" pitchFamily="34" charset="0"/>
                <a:ea typeface="ＭＳ Ｐゴシック" pitchFamily="34" charset="-128"/>
              </a:rPr>
              <a:t>Ljubičasto na plavom</a:t>
            </a:r>
            <a:endParaRPr lang="en-US" sz="4000">
              <a:solidFill>
                <a:srgbClr val="9900CC"/>
              </a:solidFill>
              <a:latin typeface="Tahoma" pitchFamily="34" charset="0"/>
              <a:ea typeface="ＭＳ Ｐゴシック" pitchFamily="34" charset="-128"/>
            </a:endParaRPr>
          </a:p>
          <a:p>
            <a:pPr lvl="1" eaLnBrk="1" hangingPunct="1"/>
            <a:r>
              <a:rPr lang="sr-Latn-CS" sz="4000">
                <a:solidFill>
                  <a:srgbClr val="E48800"/>
                </a:solidFill>
                <a:latin typeface="Tahoma" pitchFamily="34" charset="0"/>
                <a:ea typeface="ＭＳ Ｐゴシック" pitchFamily="34" charset="-128"/>
              </a:rPr>
              <a:t>Narandžasto na zelenom</a:t>
            </a:r>
            <a:endParaRPr lang="en-US" sz="4000">
              <a:solidFill>
                <a:srgbClr val="E48800"/>
              </a:solidFill>
              <a:latin typeface="Tahoma" pitchFamily="34" charset="0"/>
              <a:ea typeface="ＭＳ Ｐゴシック" pitchFamily="34" charset="-128"/>
            </a:endParaRPr>
          </a:p>
          <a:p>
            <a:pPr lvl="1" eaLnBrk="1" hangingPunct="1"/>
            <a:r>
              <a:rPr lang="sr-Latn-CS" sz="4000">
                <a:solidFill>
                  <a:srgbClr val="FF0000"/>
                </a:solidFill>
                <a:latin typeface="Tahoma" pitchFamily="34" charset="0"/>
                <a:ea typeface="ＭＳ Ｐゴシック" pitchFamily="34" charset="-128"/>
              </a:rPr>
              <a:t>Crveno</a:t>
            </a:r>
            <a:r>
              <a:rPr lang="en-US" sz="4000">
                <a:solidFill>
                  <a:srgbClr val="FF0000"/>
                </a:solidFill>
                <a:latin typeface="Tahoma" pitchFamily="34" charset="0"/>
                <a:ea typeface="ＭＳ Ｐゴシック" pitchFamily="34" charset="-128"/>
              </a:rPr>
              <a:t> </a:t>
            </a:r>
            <a:r>
              <a:rPr lang="sr-Latn-CS" sz="4000">
                <a:solidFill>
                  <a:srgbClr val="FF0000"/>
                </a:solidFill>
                <a:latin typeface="Tahoma" pitchFamily="34" charset="0"/>
                <a:ea typeface="ＭＳ Ｐゴシック" pitchFamily="34" charset="-128"/>
              </a:rPr>
              <a:t>na</a:t>
            </a:r>
            <a:r>
              <a:rPr lang="en-US" sz="4000">
                <a:solidFill>
                  <a:srgbClr val="FF0000"/>
                </a:solidFill>
                <a:latin typeface="Tahoma" pitchFamily="34" charset="0"/>
                <a:ea typeface="ＭＳ Ｐゴシック" pitchFamily="34" charset="-128"/>
              </a:rPr>
              <a:t> </a:t>
            </a:r>
            <a:r>
              <a:rPr lang="sr-Latn-CS" sz="4000">
                <a:solidFill>
                  <a:srgbClr val="FF0000"/>
                </a:solidFill>
                <a:latin typeface="Tahoma" pitchFamily="34" charset="0"/>
                <a:ea typeface="ＭＳ Ｐゴシック" pitchFamily="34" charset="-128"/>
              </a:rPr>
              <a:t>Zelenom</a:t>
            </a:r>
            <a:endParaRPr lang="en-US" sz="4000">
              <a:solidFill>
                <a:srgbClr val="FF9900"/>
              </a:solidFill>
              <a:latin typeface="Tahoma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2"/>
          <p:cNvSpPr>
            <a:spLocks noGrp="1" noChangeArrowheads="1"/>
          </p:cNvSpPr>
          <p:nvPr>
            <p:ph type="title"/>
          </p:nvPr>
        </p:nvSpPr>
        <p:spPr>
          <a:xfrm>
            <a:off x="2209800" y="304800"/>
            <a:ext cx="7772400" cy="1143000"/>
          </a:xfrm>
        </p:spPr>
        <p:txBody>
          <a:bodyPr/>
          <a:lstStyle/>
          <a:p>
            <a:pPr eaLnBrk="1" hangingPunct="1">
              <a:defRPr/>
            </a:pPr>
            <a:r>
              <a:rPr lang="sr-Latn-CS" b="1">
                <a:solidFill>
                  <a:srgbClr val="FF33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itchFamily="34" charset="0"/>
              </a:rPr>
              <a:t>B</a:t>
            </a:r>
            <a:r>
              <a:rPr lang="en-US" b="1">
                <a:solidFill>
                  <a:srgbClr val="A5002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itchFamily="34" charset="0"/>
              </a:rPr>
              <a:t>o</a:t>
            </a:r>
            <a:r>
              <a:rPr lang="sr-Latn-CS" b="1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itchFamily="34" charset="0"/>
              </a:rPr>
              <a:t>j</a:t>
            </a:r>
            <a:r>
              <a:rPr lang="sr-Latn-CS" b="1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itchFamily="34" charset="0"/>
              </a:rPr>
              <a:t>e</a:t>
            </a:r>
            <a:endParaRPr lang="en-US" b="1">
              <a:solidFill>
                <a:schemeClr val="hlink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Verdana" pitchFamily="34" charset="0"/>
            </a:endParaRP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43000" y="1524000"/>
            <a:ext cx="10210800" cy="4648200"/>
          </a:xfrm>
        </p:spPr>
        <p:txBody>
          <a:bodyPr/>
          <a:lstStyle/>
          <a:p>
            <a:pPr eaLnBrk="1" hangingPunct="1"/>
            <a:r>
              <a:rPr lang="sr-Latn-CS" dirty="0">
                <a:solidFill>
                  <a:schemeClr val="bg1"/>
                </a:solidFill>
                <a:latin typeface="Tahoma" pitchFamily="34" charset="0"/>
              </a:rPr>
              <a:t>Belo na tamnoj pozadini ne bi trebali koristiti ako je publika dalje od 6 metara.</a:t>
            </a:r>
            <a:endParaRPr lang="en-US" dirty="0">
              <a:solidFill>
                <a:schemeClr val="bg1"/>
              </a:solidFill>
              <a:latin typeface="Tahoma" pitchFamily="34" charset="0"/>
            </a:endParaRPr>
          </a:p>
          <a:p>
            <a:pPr lvl="1" eaLnBrk="1" hangingPunct="1">
              <a:spcBef>
                <a:spcPts val="1200"/>
              </a:spcBef>
              <a:spcAft>
                <a:spcPts val="600"/>
              </a:spcAft>
            </a:pPr>
            <a:r>
              <a:rPr lang="sr-Latn-CS" dirty="0">
                <a:solidFill>
                  <a:schemeClr val="bg1"/>
                </a:solidFill>
                <a:latin typeface="Tahoma" pitchFamily="34" charset="0"/>
                <a:ea typeface="ＭＳ Ｐゴシック" pitchFamily="34" charset="-128"/>
              </a:rPr>
              <a:t>Ovaj niz slajdova je dobar primer.</a:t>
            </a:r>
            <a:endParaRPr lang="en-US" dirty="0">
              <a:solidFill>
                <a:schemeClr val="bg1"/>
              </a:solidFill>
              <a:latin typeface="Tahoma" pitchFamily="34" charset="0"/>
              <a:ea typeface="ＭＳ Ｐゴシック" pitchFamily="34" charset="-128"/>
            </a:endParaRPr>
          </a:p>
          <a:p>
            <a:pPr lvl="1" eaLnBrk="1" hangingPunct="1">
              <a:spcBef>
                <a:spcPts val="1200"/>
              </a:spcBef>
              <a:spcAft>
                <a:spcPts val="600"/>
              </a:spcAft>
            </a:pPr>
            <a:r>
              <a:rPr lang="sr-Latn-CS" dirty="0">
                <a:solidFill>
                  <a:schemeClr val="bg1"/>
                </a:solidFill>
                <a:latin typeface="Tahoma" pitchFamily="34" charset="0"/>
                <a:ea typeface="ＭＳ Ｐゴシック" pitchFamily="34" charset="-128"/>
              </a:rPr>
              <a:t>Možete čitati slajdove iz blizine</a:t>
            </a:r>
            <a:r>
              <a:rPr lang="en-US" dirty="0">
                <a:solidFill>
                  <a:schemeClr val="bg1"/>
                </a:solidFill>
                <a:latin typeface="Tahoma" pitchFamily="34" charset="0"/>
                <a:ea typeface="ＭＳ Ｐゴシック" pitchFamily="34" charset="-128"/>
              </a:rPr>
              <a:t>.</a:t>
            </a:r>
          </a:p>
          <a:p>
            <a:pPr lvl="1" eaLnBrk="1" hangingPunct="1">
              <a:spcBef>
                <a:spcPts val="1200"/>
              </a:spcBef>
              <a:spcAft>
                <a:spcPts val="600"/>
              </a:spcAft>
            </a:pPr>
            <a:r>
              <a:rPr lang="sr-Latn-CS" dirty="0">
                <a:solidFill>
                  <a:schemeClr val="bg1"/>
                </a:solidFill>
                <a:latin typeface="Tahoma" pitchFamily="34" charset="0"/>
                <a:ea typeface="ＭＳ Ｐゴシック" pitchFamily="34" charset="-128"/>
              </a:rPr>
              <a:t>Što ste više udaljeni, teže je za čitanje</a:t>
            </a:r>
            <a:r>
              <a:rPr lang="en-US" dirty="0">
                <a:solidFill>
                  <a:schemeClr val="bg1"/>
                </a:solidFill>
                <a:latin typeface="Tahoma" pitchFamily="34" charset="0"/>
                <a:ea typeface="ＭＳ Ｐゴシック" pitchFamily="34" charset="-128"/>
              </a:rPr>
              <a:t>.</a:t>
            </a:r>
            <a:endParaRPr lang="en-US" dirty="0">
              <a:latin typeface="Tahoma" pitchFamily="34" charset="0"/>
              <a:ea typeface="ＭＳ Ｐゴシック" pitchFamily="34" charset="-128"/>
            </a:endParaRPr>
          </a:p>
          <a:p>
            <a:pPr lvl="1" eaLnBrk="1" hangingPunct="1">
              <a:spcBef>
                <a:spcPts val="1200"/>
              </a:spcBef>
              <a:spcAft>
                <a:spcPts val="600"/>
              </a:spcAft>
            </a:pPr>
            <a:r>
              <a:rPr lang="sr-Latn-CS" dirty="0">
                <a:solidFill>
                  <a:schemeClr val="bg1"/>
                </a:solidFill>
                <a:latin typeface="Tahoma" pitchFamily="34" charset="0"/>
                <a:ea typeface="ＭＳ Ｐゴシック" pitchFamily="34" charset="-128"/>
              </a:rPr>
              <a:t>Ovo je dobra kombinacija boja ako gledate na kompjuteru</a:t>
            </a:r>
            <a:r>
              <a:rPr lang="en-US" dirty="0">
                <a:solidFill>
                  <a:schemeClr val="bg1"/>
                </a:solidFill>
                <a:latin typeface="Tahoma" pitchFamily="34" charset="0"/>
                <a:ea typeface="ＭＳ Ｐゴシック" pitchFamily="34" charset="-128"/>
              </a:rPr>
              <a:t>.</a:t>
            </a:r>
          </a:p>
          <a:p>
            <a:pPr lvl="1" eaLnBrk="1" hangingPunct="1">
              <a:spcBef>
                <a:spcPts val="1200"/>
              </a:spcBef>
              <a:spcAft>
                <a:spcPts val="600"/>
              </a:spcAft>
            </a:pPr>
            <a:r>
              <a:rPr lang="sr-Latn-CS" dirty="0">
                <a:solidFill>
                  <a:schemeClr val="bg1"/>
                </a:solidFill>
                <a:latin typeface="Tahoma" pitchFamily="34" charset="0"/>
                <a:ea typeface="ＭＳ Ｐゴシック" pitchFamily="34" charset="-128"/>
              </a:rPr>
              <a:t>Tamna pozadina na kompjuteru smanjuje odsjaj</a:t>
            </a:r>
            <a:r>
              <a:rPr lang="en-US" dirty="0">
                <a:solidFill>
                  <a:schemeClr val="bg1"/>
                </a:solidFill>
                <a:latin typeface="Tahoma" pitchFamily="34" charset="0"/>
                <a:ea typeface="ＭＳ Ｐゴシック" pitchFamily="34" charset="-128"/>
              </a:rPr>
              <a:t>.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>
          <a:xfrm>
            <a:off x="2590801" y="609600"/>
            <a:ext cx="7248525" cy="1143000"/>
          </a:xfrm>
        </p:spPr>
        <p:txBody>
          <a:bodyPr/>
          <a:lstStyle/>
          <a:p>
            <a:pPr eaLnBrk="1" hangingPunct="1">
              <a:defRPr/>
            </a:pPr>
            <a:r>
              <a:rPr lang="sr-Latn-CS" sz="4800" b="1">
                <a:solidFill>
                  <a:srgbClr val="FF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4" charset="0"/>
              </a:rPr>
              <a:t>B</a:t>
            </a:r>
            <a:r>
              <a:rPr lang="en-US" sz="4800" b="1">
                <a:solidFill>
                  <a:srgbClr val="A5002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4" charset="0"/>
              </a:rPr>
              <a:t>o</a:t>
            </a:r>
            <a:r>
              <a:rPr lang="sr-Latn-CS" sz="4800" b="1">
                <a:solidFill>
                  <a:schemeClr val="accent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4" charset="0"/>
              </a:rPr>
              <a:t>j</a:t>
            </a:r>
            <a:r>
              <a:rPr lang="sr-Latn-CS" sz="4800" b="1">
                <a:solidFill>
                  <a:schemeClr val="folHlin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4" charset="0"/>
              </a:rPr>
              <a:t>e</a:t>
            </a:r>
            <a:endParaRPr lang="en-US" sz="4800" b="1">
              <a:solidFill>
                <a:schemeClr val="hlink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Verdana" pitchFamily="34" charset="0"/>
            </a:endParaRPr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057400" y="1828800"/>
            <a:ext cx="8229600" cy="4267200"/>
          </a:xfrm>
        </p:spPr>
        <p:txBody>
          <a:bodyPr/>
          <a:lstStyle/>
          <a:p>
            <a:pPr eaLnBrk="1" hangingPunct="1">
              <a:defRPr/>
            </a:pPr>
            <a:r>
              <a:rPr lang="sr-Latn-CS" sz="4000" dirty="0">
                <a:latin typeface="Tahoma" pitchFamily="34" charset="0"/>
              </a:rPr>
              <a:t>Prezentacije u velikim prostorima:</a:t>
            </a:r>
            <a:endParaRPr lang="en-US" sz="4000" dirty="0">
              <a:latin typeface="Tahoma" pitchFamily="34" charset="0"/>
            </a:endParaRPr>
          </a:p>
          <a:p>
            <a:pPr lvl="1" eaLnBrk="1" hangingPunct="1">
              <a:defRPr/>
            </a:pPr>
            <a:r>
              <a:rPr lang="sr-Latn-CS" sz="3600" u="sng" dirty="0">
                <a:latin typeface="Tahoma" pitchFamily="34" charset="0"/>
                <a:ea typeface="ＭＳ Ｐゴシック" pitchFamily="34" charset="-128"/>
              </a:rPr>
              <a:t>Izbegavajte</a:t>
            </a:r>
            <a:r>
              <a:rPr lang="en-US" sz="3600" dirty="0">
                <a:latin typeface="Tahoma" pitchFamily="34" charset="0"/>
                <a:ea typeface="ＭＳ Ｐゴシック" pitchFamily="34" charset="-128"/>
              </a:rPr>
              <a:t> </a:t>
            </a:r>
            <a:r>
              <a:rPr lang="sr-Latn-CS" sz="3600" b="1" dirty="0">
                <a:solidFill>
                  <a:srgbClr val="C0C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ea typeface="ＭＳ Ｐゴシック" pitchFamily="34" charset="-128"/>
              </a:rPr>
              <a:t>Bele</a:t>
            </a:r>
            <a:r>
              <a:rPr lang="en-US" sz="3600" dirty="0">
                <a:latin typeface="Tahoma" pitchFamily="34" charset="0"/>
                <a:ea typeface="ＭＳ Ｐゴシック" pitchFamily="34" charset="-128"/>
              </a:rPr>
              <a:t> </a:t>
            </a:r>
            <a:r>
              <a:rPr lang="sr-Latn-CS" sz="3600" dirty="0">
                <a:latin typeface="Tahoma" pitchFamily="34" charset="0"/>
                <a:ea typeface="ＭＳ Ｐゴシック" pitchFamily="34" charset="-128"/>
              </a:rPr>
              <a:t>pozadine.</a:t>
            </a:r>
            <a:endParaRPr lang="en-US" sz="3600" dirty="0">
              <a:latin typeface="Tahoma" pitchFamily="34" charset="0"/>
              <a:ea typeface="ＭＳ Ｐゴシック" pitchFamily="34" charset="-128"/>
            </a:endParaRPr>
          </a:p>
          <a:p>
            <a:pPr lvl="1" eaLnBrk="1" hangingPunct="1">
              <a:defRPr/>
            </a:pPr>
            <a:r>
              <a:rPr lang="sr-Latn-CS" sz="3600" dirty="0">
                <a:latin typeface="Tahoma" pitchFamily="34" charset="0"/>
                <a:ea typeface="ＭＳ Ｐゴシック" pitchFamily="34" charset="-128"/>
              </a:rPr>
              <a:t>Beli ekran može delovati </a:t>
            </a:r>
            <a:r>
              <a:rPr lang="sr-Latn-CS" sz="3600" b="1" dirty="0">
                <a:latin typeface="Tahoma" pitchFamily="34" charset="0"/>
                <a:ea typeface="ＭＳ Ｐゴシック" pitchFamily="34" charset="-128"/>
              </a:rPr>
              <a:t>zaslepljujuće</a:t>
            </a:r>
            <a:r>
              <a:rPr lang="sr-Latn-CS" sz="3600" dirty="0">
                <a:latin typeface="Tahoma" pitchFamily="34" charset="0"/>
                <a:ea typeface="ＭＳ Ｐゴシック" pitchFamily="34" charset="-128"/>
              </a:rPr>
              <a:t> u tamnim prostorijama.</a:t>
            </a:r>
          </a:p>
          <a:p>
            <a:pPr lvl="1" eaLnBrk="1" hangingPunct="1">
              <a:defRPr/>
            </a:pPr>
            <a:r>
              <a:rPr lang="sr-Latn-CS" sz="36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ea typeface="ＭＳ Ｐゴシック" pitchFamily="34" charset="-128"/>
              </a:rPr>
              <a:t>Tamni slajdovi</a:t>
            </a:r>
            <a:r>
              <a:rPr lang="en-US" sz="3600" dirty="0">
                <a:latin typeface="Tahoma" pitchFamily="34" charset="0"/>
                <a:ea typeface="ＭＳ Ｐゴシック" pitchFamily="34" charset="-128"/>
              </a:rPr>
              <a:t> </a:t>
            </a:r>
            <a:r>
              <a:rPr lang="sr-Latn-CS" sz="3600" dirty="0">
                <a:latin typeface="Tahoma" pitchFamily="34" charset="0"/>
                <a:ea typeface="ＭＳ Ｐゴシック" pitchFamily="34" charset="-128"/>
              </a:rPr>
              <a:t>sa</a:t>
            </a:r>
            <a:r>
              <a:rPr lang="en-US" sz="3600" dirty="0">
                <a:latin typeface="Tahoma" pitchFamily="34" charset="0"/>
                <a:ea typeface="ＭＳ Ｐゴシック" pitchFamily="34" charset="-128"/>
              </a:rPr>
              <a:t> </a:t>
            </a:r>
            <a:r>
              <a:rPr lang="sr-Latn-CS" sz="3600" b="1" dirty="0">
                <a:solidFill>
                  <a:srgbClr val="C0C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ea typeface="ＭＳ Ｐゴシック" pitchFamily="34" charset="-128"/>
              </a:rPr>
              <a:t>Belo obojenim tekstom </a:t>
            </a:r>
            <a:r>
              <a:rPr lang="sr-Latn-CS" sz="3600" dirty="0">
                <a:latin typeface="Tahoma" pitchFamily="34" charset="0"/>
                <a:ea typeface="ＭＳ Ｐゴシック" pitchFamily="34" charset="-128"/>
              </a:rPr>
              <a:t>su najbolji!</a:t>
            </a:r>
            <a:endParaRPr lang="en-US" sz="3600" dirty="0">
              <a:latin typeface="Tahoma" pitchFamily="34" charset="0"/>
              <a:ea typeface="ＭＳ Ｐゴシック" pitchFamily="34" charset="-128"/>
            </a:endParaRPr>
          </a:p>
        </p:txBody>
      </p:sp>
      <p:grpSp>
        <p:nvGrpSpPr>
          <p:cNvPr id="2" name="Group 6"/>
          <p:cNvGrpSpPr>
            <a:grpSpLocks/>
          </p:cNvGrpSpPr>
          <p:nvPr/>
        </p:nvGrpSpPr>
        <p:grpSpPr bwMode="auto">
          <a:xfrm>
            <a:off x="7010400" y="304800"/>
            <a:ext cx="3657600" cy="1524000"/>
            <a:chOff x="3120" y="2496"/>
            <a:chExt cx="2304" cy="960"/>
          </a:xfrm>
        </p:grpSpPr>
        <p:sp>
          <p:nvSpPr>
            <p:cNvPr id="23557" name="AutoShape 4"/>
            <p:cNvSpPr>
              <a:spLocks noChangeArrowheads="1"/>
            </p:cNvSpPr>
            <p:nvPr/>
          </p:nvSpPr>
          <p:spPr bwMode="auto">
            <a:xfrm>
              <a:off x="3120" y="2496"/>
              <a:ext cx="2304" cy="960"/>
            </a:xfrm>
            <a:prstGeom prst="irregularSeal2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eaLnBrk="0" hangingPunct="0"/>
              <a:endParaRPr lang="sr-Latn-CS"/>
            </a:p>
          </p:txBody>
        </p:sp>
        <p:sp>
          <p:nvSpPr>
            <p:cNvPr id="23558" name="Text Box 5"/>
            <p:cNvSpPr txBox="1">
              <a:spLocks noChangeArrowheads="1"/>
            </p:cNvSpPr>
            <p:nvPr/>
          </p:nvSpPr>
          <p:spPr bwMode="auto">
            <a:xfrm>
              <a:off x="3504" y="2803"/>
              <a:ext cx="1392" cy="365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sr-Latn-CS" sz="3200" b="1">
                  <a:latin typeface="Tahoma" pitchFamily="34" charset="0"/>
                </a:rPr>
                <a:t>Ne valja!</a:t>
              </a:r>
              <a:endParaRPr lang="en-US" sz="3200" b="1">
                <a:latin typeface="Tahoma" pitchFamily="34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>
          <a:xfrm>
            <a:off x="2209800" y="228600"/>
            <a:ext cx="7772400" cy="1143000"/>
          </a:xfrm>
        </p:spPr>
        <p:txBody>
          <a:bodyPr/>
          <a:lstStyle/>
          <a:p>
            <a:pPr eaLnBrk="1" hangingPunct="1">
              <a:defRPr/>
            </a:pPr>
            <a:r>
              <a:rPr lang="sr-Latn-CS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itchFamily="34" charset="0"/>
              </a:rPr>
              <a:t>Točak</a:t>
            </a:r>
            <a:r>
              <a:rPr lang="en-US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itchFamily="34" charset="0"/>
              </a:rPr>
              <a:t> </a:t>
            </a:r>
            <a:r>
              <a:rPr lang="sr-Latn-CS" b="1">
                <a:solidFill>
                  <a:srgbClr val="FF33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itchFamily="34" charset="0"/>
              </a:rPr>
              <a:t>B</a:t>
            </a:r>
            <a:r>
              <a:rPr lang="en-US" b="1">
                <a:solidFill>
                  <a:srgbClr val="A5002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itchFamily="34" charset="0"/>
              </a:rPr>
              <a:t>o</a:t>
            </a:r>
            <a:r>
              <a:rPr lang="sr-Latn-CS" b="1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itchFamily="34" charset="0"/>
              </a:rPr>
              <a:t>j</a:t>
            </a:r>
            <a:r>
              <a:rPr lang="sr-Latn-CS" b="1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itchFamily="34" charset="0"/>
              </a:rPr>
              <a:t>a</a:t>
            </a:r>
            <a:endParaRPr lang="en-US" b="1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Verdana" pitchFamily="34" charset="0"/>
            </a:endParaRP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762000" y="1447800"/>
            <a:ext cx="5638800" cy="46482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sr-Latn-CS" sz="2800" dirty="0">
                <a:solidFill>
                  <a:schemeClr val="bg1"/>
                </a:solidFill>
                <a:latin typeface="Tahoma" pitchFamily="34" charset="0"/>
              </a:rPr>
              <a:t>Boje razdvojene drugim bojama su kontrastne boje </a:t>
            </a:r>
            <a:r>
              <a:rPr lang="en-US" sz="2800" dirty="0">
                <a:solidFill>
                  <a:schemeClr val="bg1"/>
                </a:solidFill>
                <a:latin typeface="Tahoma" pitchFamily="34" charset="0"/>
              </a:rPr>
              <a:t>(</a:t>
            </a:r>
            <a:r>
              <a:rPr lang="sr-Latn-CS" sz="2800" dirty="0">
                <a:solidFill>
                  <a:schemeClr val="bg1"/>
                </a:solidFill>
                <a:latin typeface="Tahoma" pitchFamily="34" charset="0"/>
              </a:rPr>
              <a:t>komplementarne</a:t>
            </a:r>
            <a:r>
              <a:rPr lang="en-US" sz="2800" dirty="0">
                <a:solidFill>
                  <a:schemeClr val="bg1"/>
                </a:solidFill>
                <a:latin typeface="Tahoma" pitchFamily="34" charset="0"/>
              </a:rPr>
              <a:t>)</a:t>
            </a:r>
            <a:r>
              <a:rPr lang="sr-Latn-RS" sz="2800" dirty="0">
                <a:solidFill>
                  <a:schemeClr val="bg1"/>
                </a:solidFill>
                <a:latin typeface="Tahoma" pitchFamily="34" charset="0"/>
              </a:rPr>
              <a:t>.</a:t>
            </a:r>
            <a:endParaRPr lang="en-US" sz="2800" dirty="0">
              <a:solidFill>
                <a:schemeClr val="bg1"/>
              </a:solidFill>
              <a:latin typeface="Tahoma" pitchFamily="34" charset="0"/>
            </a:endParaRPr>
          </a:p>
          <a:p>
            <a:pPr eaLnBrk="1" hangingPunct="1">
              <a:lnSpc>
                <a:spcPct val="90000"/>
              </a:lnSpc>
              <a:defRPr/>
            </a:pPr>
            <a:r>
              <a:rPr lang="sr-Latn-CS" sz="2800" dirty="0">
                <a:solidFill>
                  <a:schemeClr val="bg1"/>
                </a:solidFill>
                <a:latin typeface="Tahoma" pitchFamily="34" charset="0"/>
              </a:rPr>
              <a:t>Dodirne boje su u harmoniji</a:t>
            </a:r>
            <a:r>
              <a:rPr lang="en-US" sz="2800" dirty="0">
                <a:solidFill>
                  <a:schemeClr val="bg1"/>
                </a:solidFill>
                <a:latin typeface="Tahoma" pitchFamily="34" charset="0"/>
              </a:rPr>
              <a:t> (</a:t>
            </a:r>
            <a:r>
              <a:rPr lang="sr-Latn-CS" sz="2800" dirty="0">
                <a:solidFill>
                  <a:schemeClr val="bg1"/>
                </a:solidFill>
                <a:latin typeface="Tahoma" pitchFamily="34" charset="0"/>
              </a:rPr>
              <a:t>zelena i žuta</a:t>
            </a:r>
            <a:r>
              <a:rPr lang="en-US" sz="2800" dirty="0">
                <a:solidFill>
                  <a:schemeClr val="bg1"/>
                </a:solidFill>
                <a:latin typeface="Tahoma" pitchFamily="34" charset="0"/>
              </a:rPr>
              <a:t>)</a:t>
            </a:r>
            <a:r>
              <a:rPr lang="sr-Latn-RS" sz="2800" dirty="0">
                <a:solidFill>
                  <a:schemeClr val="bg1"/>
                </a:solidFill>
                <a:latin typeface="Tahoma" pitchFamily="34" charset="0"/>
              </a:rPr>
              <a:t>.</a:t>
            </a:r>
            <a:endParaRPr lang="en-US" sz="2800" dirty="0">
              <a:solidFill>
                <a:schemeClr val="bg1"/>
              </a:solidFill>
              <a:latin typeface="Tahoma" pitchFamily="34" charset="0"/>
            </a:endParaRPr>
          </a:p>
          <a:p>
            <a:pPr eaLnBrk="1" hangingPunct="1">
              <a:lnSpc>
                <a:spcPct val="90000"/>
              </a:lnSpc>
              <a:defRPr/>
            </a:pPr>
            <a:r>
              <a:rPr lang="sr-Latn-CS" sz="2800" dirty="0">
                <a:solidFill>
                  <a:schemeClr val="bg1"/>
                </a:solidFill>
                <a:latin typeface="Tahoma" pitchFamily="34" charset="0"/>
              </a:rPr>
              <a:t>Boje direktno nasuprot jedna drugoj se SUDARAJU.</a:t>
            </a:r>
            <a:endParaRPr lang="en-US" sz="2800" dirty="0">
              <a:solidFill>
                <a:srgbClr val="EEE917"/>
              </a:solidFill>
              <a:latin typeface="Tahoma" pitchFamily="34" charset="0"/>
            </a:endParaRPr>
          </a:p>
          <a:p>
            <a:pPr eaLnBrk="1" hangingPunct="1">
              <a:lnSpc>
                <a:spcPct val="90000"/>
              </a:lnSpc>
              <a:defRPr/>
            </a:pPr>
            <a:r>
              <a:rPr lang="sr-Latn-CS" sz="2800" dirty="0" err="1">
                <a:solidFill>
                  <a:schemeClr val="bg1"/>
                </a:solidFill>
                <a:latin typeface="Tahoma" pitchFamily="34" charset="0"/>
              </a:rPr>
              <a:t>Sudarajuće</a:t>
            </a:r>
            <a:r>
              <a:rPr lang="sr-Latn-CS" sz="2800" dirty="0">
                <a:solidFill>
                  <a:schemeClr val="bg1"/>
                </a:solidFill>
                <a:latin typeface="Tahoma" pitchFamily="34" charset="0"/>
              </a:rPr>
              <a:t> boje </a:t>
            </a:r>
            <a:r>
              <a:rPr lang="sr-Latn-CS" sz="2800" b="1" dirty="0">
                <a:solidFill>
                  <a:schemeClr val="bg1"/>
                </a:solidFill>
                <a:latin typeface="Tahoma" pitchFamily="34" charset="0"/>
              </a:rPr>
              <a:t>omogućavaju</a:t>
            </a:r>
            <a:r>
              <a:rPr lang="sr-Latn-CS" sz="2800" dirty="0">
                <a:solidFill>
                  <a:schemeClr val="bg1"/>
                </a:solidFill>
                <a:latin typeface="Tahoma" pitchFamily="34" charset="0"/>
              </a:rPr>
              <a:t> čitljivost.</a:t>
            </a:r>
            <a:endParaRPr lang="en-US" sz="2800" dirty="0">
              <a:solidFill>
                <a:srgbClr val="EEE917"/>
              </a:solidFill>
              <a:latin typeface="Tahoma" pitchFamily="34" charset="0"/>
            </a:endParaRPr>
          </a:p>
          <a:p>
            <a:pPr lvl="1" eaLnBrk="1" hangingPunct="1">
              <a:lnSpc>
                <a:spcPct val="90000"/>
              </a:lnSpc>
              <a:defRPr/>
            </a:pPr>
            <a:r>
              <a:rPr lang="sr-Latn-CS" b="1" dirty="0">
                <a:solidFill>
                  <a:srgbClr val="FF99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ea typeface="ＭＳ Ｐゴシック" pitchFamily="34" charset="-128"/>
              </a:rPr>
              <a:t>Narandžasta</a:t>
            </a:r>
            <a:r>
              <a:rPr lang="en-US" dirty="0">
                <a:solidFill>
                  <a:srgbClr val="EEE917"/>
                </a:solidFill>
                <a:latin typeface="Tahoma" pitchFamily="34" charset="0"/>
                <a:ea typeface="ＭＳ Ｐゴシック" pitchFamily="34" charset="-128"/>
              </a:rPr>
              <a:t> </a:t>
            </a:r>
            <a:r>
              <a:rPr lang="en-US" dirty="0">
                <a:solidFill>
                  <a:schemeClr val="bg1"/>
                </a:solidFill>
                <a:latin typeface="Tahoma" pitchFamily="34" charset="0"/>
                <a:ea typeface="ＭＳ Ｐゴシック" pitchFamily="34" charset="-128"/>
              </a:rPr>
              <a:t>n</a:t>
            </a:r>
            <a:r>
              <a:rPr lang="sr-Latn-CS" dirty="0">
                <a:solidFill>
                  <a:schemeClr val="bg1"/>
                </a:solidFill>
                <a:latin typeface="Tahoma" pitchFamily="34" charset="0"/>
                <a:ea typeface="ＭＳ Ｐゴシック" pitchFamily="34" charset="-128"/>
              </a:rPr>
              <a:t>a</a:t>
            </a:r>
            <a:r>
              <a:rPr lang="en-US" dirty="0">
                <a:solidFill>
                  <a:srgbClr val="EEE917"/>
                </a:solidFill>
                <a:latin typeface="Tahoma" pitchFamily="34" charset="0"/>
                <a:ea typeface="ＭＳ Ｐゴシック" pitchFamily="34" charset="-128"/>
              </a:rPr>
              <a:t> </a:t>
            </a:r>
            <a:r>
              <a:rPr lang="sr-Latn-CS" b="1" dirty="0">
                <a:solidFill>
                  <a:srgbClr val="0066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ea typeface="ＭＳ Ｐゴシック" pitchFamily="34" charset="-128"/>
              </a:rPr>
              <a:t>Plavoj</a:t>
            </a:r>
            <a:endParaRPr lang="en-US" dirty="0">
              <a:solidFill>
                <a:schemeClr val="bg1"/>
              </a:solidFill>
              <a:latin typeface="Tahoma" pitchFamily="34" charset="0"/>
              <a:ea typeface="ＭＳ Ｐゴシック" pitchFamily="34" charset="-128"/>
            </a:endParaRPr>
          </a:p>
        </p:txBody>
      </p:sp>
      <p:pic>
        <p:nvPicPr>
          <p:cNvPr id="24580" name="Picture 16" descr="colorwheel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/>
          <a:srcRect/>
          <a:stretch>
            <a:fillRect/>
          </a:stretch>
        </p:blipFill>
        <p:spPr>
          <a:xfrm>
            <a:off x="6477001" y="1828800"/>
            <a:ext cx="3802063" cy="3810000"/>
          </a:xfrm>
        </p:spPr>
      </p:pic>
      <p:grpSp>
        <p:nvGrpSpPr>
          <p:cNvPr id="2" name="Group 17"/>
          <p:cNvGrpSpPr>
            <a:grpSpLocks/>
          </p:cNvGrpSpPr>
          <p:nvPr/>
        </p:nvGrpSpPr>
        <p:grpSpPr bwMode="auto">
          <a:xfrm>
            <a:off x="5105400" y="5181600"/>
            <a:ext cx="2438400" cy="1447800"/>
            <a:chOff x="3792" y="3120"/>
            <a:chExt cx="1680" cy="1008"/>
          </a:xfrm>
        </p:grpSpPr>
        <p:sp>
          <p:nvSpPr>
            <p:cNvPr id="24582" name="AutoShape 18"/>
            <p:cNvSpPr>
              <a:spLocks noChangeArrowheads="1"/>
            </p:cNvSpPr>
            <p:nvPr/>
          </p:nvSpPr>
          <p:spPr bwMode="auto">
            <a:xfrm>
              <a:off x="3792" y="3120"/>
              <a:ext cx="1680" cy="1008"/>
            </a:xfrm>
            <a:prstGeom prst="irregularSeal2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eaLnBrk="0" hangingPunct="0"/>
              <a:endParaRPr lang="sr-Latn-CS"/>
            </a:p>
          </p:txBody>
        </p:sp>
        <p:sp>
          <p:nvSpPr>
            <p:cNvPr id="24583" name="Text Box 19"/>
            <p:cNvSpPr txBox="1">
              <a:spLocks noChangeArrowheads="1"/>
            </p:cNvSpPr>
            <p:nvPr/>
          </p:nvSpPr>
          <p:spPr bwMode="auto">
            <a:xfrm>
              <a:off x="4107" y="3504"/>
              <a:ext cx="998" cy="364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sr-Latn-CS" sz="2800" b="1">
                  <a:solidFill>
                    <a:schemeClr val="tx2"/>
                  </a:solidFill>
                  <a:latin typeface="Tahoma" pitchFamily="34" charset="0"/>
                </a:rPr>
                <a:t>Valja</a:t>
              </a:r>
              <a:r>
                <a:rPr lang="en-US" sz="2800" b="1">
                  <a:solidFill>
                    <a:schemeClr val="tx2"/>
                  </a:solidFill>
                  <a:latin typeface="Tahoma" pitchFamily="34" charset="0"/>
                </a:rPr>
                <a:t> !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ext Box 2"/>
          <p:cNvSpPr txBox="1">
            <a:spLocks noChangeArrowheads="1"/>
          </p:cNvSpPr>
          <p:nvPr/>
        </p:nvSpPr>
        <p:spPr bwMode="auto">
          <a:xfrm>
            <a:off x="2362200" y="1768474"/>
            <a:ext cx="3657600" cy="173736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endParaRPr lang="en-US" sz="2400" dirty="0">
              <a:latin typeface="New York" charset="0"/>
            </a:endParaRPr>
          </a:p>
          <a:p>
            <a:pPr eaLnBrk="0" hangingPunct="0"/>
            <a:r>
              <a:rPr lang="sr-Latn-CS" sz="2800" dirty="0">
                <a:latin typeface="Tahoma" pitchFamily="34" charset="0"/>
              </a:rPr>
              <a:t>Ovo je dobar miks boja</a:t>
            </a:r>
            <a:r>
              <a:rPr lang="en-US" sz="2800" dirty="0">
                <a:latin typeface="Tahoma" pitchFamily="34" charset="0"/>
              </a:rPr>
              <a:t>. </a:t>
            </a:r>
            <a:r>
              <a:rPr lang="sr-Latn-CS" sz="2800" dirty="0">
                <a:latin typeface="Tahoma" pitchFamily="34" charset="0"/>
              </a:rPr>
              <a:t>Čitljivo</a:t>
            </a:r>
            <a:r>
              <a:rPr lang="en-US" sz="2800" dirty="0">
                <a:latin typeface="Tahoma" pitchFamily="34" charset="0"/>
              </a:rPr>
              <a:t>!</a:t>
            </a:r>
            <a:endParaRPr lang="en-US" sz="2400" dirty="0">
              <a:latin typeface="Tahoma" pitchFamily="34" charset="0"/>
            </a:endParaRPr>
          </a:p>
          <a:p>
            <a:pPr eaLnBrk="0" hangingPunct="0"/>
            <a:endParaRPr lang="en-US" sz="2400" dirty="0"/>
          </a:p>
        </p:txBody>
      </p:sp>
      <p:sp>
        <p:nvSpPr>
          <p:cNvPr id="8195" name="Text Box 3"/>
          <p:cNvSpPr txBox="1">
            <a:spLocks noChangeArrowheads="1"/>
          </p:cNvSpPr>
          <p:nvPr/>
        </p:nvSpPr>
        <p:spPr bwMode="auto">
          <a:xfrm>
            <a:off x="1620515" y="304800"/>
            <a:ext cx="7807971" cy="12932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0" hangingPunct="0">
              <a:lnSpc>
                <a:spcPct val="120000"/>
              </a:lnSpc>
              <a:defRPr/>
            </a:pPr>
            <a:r>
              <a:rPr lang="sr-Latn-CS" sz="4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itchFamily="34" charset="0"/>
              </a:rPr>
              <a:t>Pozadinske</a:t>
            </a:r>
            <a:r>
              <a:rPr lang="en-US" sz="400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itchFamily="34" charset="0"/>
              </a:rPr>
              <a:t> </a:t>
            </a:r>
            <a:r>
              <a:rPr lang="sr-Latn-CS" sz="4000" b="1" dirty="0">
                <a:solidFill>
                  <a:srgbClr val="FF33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itchFamily="34" charset="0"/>
              </a:rPr>
              <a:t>B</a:t>
            </a:r>
            <a:r>
              <a:rPr lang="en-US" sz="4000" b="1" dirty="0">
                <a:solidFill>
                  <a:srgbClr val="A5002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itchFamily="34" charset="0"/>
              </a:rPr>
              <a:t>o</a:t>
            </a:r>
            <a:r>
              <a:rPr lang="sr-Latn-CS" sz="4000" b="1" dirty="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itchFamily="34" charset="0"/>
              </a:rPr>
              <a:t>j</a:t>
            </a:r>
            <a:r>
              <a:rPr lang="sr-Latn-CS" sz="4000" b="1" dirty="0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itchFamily="34" charset="0"/>
              </a:rPr>
              <a:t>e</a:t>
            </a:r>
            <a:endParaRPr lang="en-US" sz="4000" b="1" dirty="0">
              <a:solidFill>
                <a:schemeClr val="hlink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ahoma" pitchFamily="34" charset="0"/>
            </a:endParaRPr>
          </a:p>
          <a:p>
            <a:pPr algn="ctr" eaLnBrk="0" hangingPunct="0">
              <a:lnSpc>
                <a:spcPct val="120000"/>
              </a:lnSpc>
              <a:defRPr/>
            </a:pPr>
            <a:r>
              <a:rPr lang="sr-Latn-CS" sz="2800" dirty="0">
                <a:solidFill>
                  <a:schemeClr val="bg1"/>
                </a:solidFill>
                <a:latin typeface="Verdana" pitchFamily="34" charset="0"/>
              </a:rPr>
              <a:t>Zapamtite</a:t>
            </a:r>
            <a:r>
              <a:rPr lang="en-US" sz="2800" dirty="0">
                <a:solidFill>
                  <a:schemeClr val="bg1"/>
                </a:solidFill>
                <a:latin typeface="Verdana" pitchFamily="34" charset="0"/>
              </a:rPr>
              <a:t>: </a:t>
            </a:r>
            <a:r>
              <a:rPr lang="sr-Latn-CS" sz="2800" dirty="0">
                <a:solidFill>
                  <a:schemeClr val="bg1"/>
                </a:solidFill>
                <a:latin typeface="Verdana" pitchFamily="34" charset="0"/>
              </a:rPr>
              <a:t>Čitljivost</a:t>
            </a:r>
            <a:r>
              <a:rPr lang="en-US" sz="2800" dirty="0">
                <a:solidFill>
                  <a:schemeClr val="bg1"/>
                </a:solidFill>
                <a:latin typeface="Verdana" pitchFamily="34" charset="0"/>
              </a:rPr>
              <a:t>! </a:t>
            </a:r>
            <a:r>
              <a:rPr lang="sr-Latn-CS" sz="2800" dirty="0">
                <a:solidFill>
                  <a:schemeClr val="bg1"/>
                </a:solidFill>
                <a:latin typeface="Verdana" pitchFamily="34" charset="0"/>
              </a:rPr>
              <a:t>Čitljivost</a:t>
            </a:r>
            <a:r>
              <a:rPr lang="en-US" sz="2800" dirty="0">
                <a:solidFill>
                  <a:schemeClr val="bg1"/>
                </a:solidFill>
                <a:latin typeface="Verdana" pitchFamily="34" charset="0"/>
              </a:rPr>
              <a:t>! </a:t>
            </a:r>
            <a:r>
              <a:rPr lang="sr-Latn-CS" sz="2800" dirty="0">
                <a:solidFill>
                  <a:schemeClr val="bg1"/>
                </a:solidFill>
                <a:latin typeface="Verdana" pitchFamily="34" charset="0"/>
              </a:rPr>
              <a:t>Čitljivost</a:t>
            </a:r>
            <a:r>
              <a:rPr lang="en-US" sz="2800" dirty="0">
                <a:solidFill>
                  <a:schemeClr val="bg1"/>
                </a:solidFill>
                <a:latin typeface="Verdana" pitchFamily="34" charset="0"/>
              </a:rPr>
              <a:t>! </a:t>
            </a:r>
            <a:endParaRPr lang="en-US" dirty="0">
              <a:latin typeface="Verdana" pitchFamily="34" charset="0"/>
            </a:endParaRPr>
          </a:p>
        </p:txBody>
      </p:sp>
      <p:sp>
        <p:nvSpPr>
          <p:cNvPr id="25604" name="Text Box 4"/>
          <p:cNvSpPr txBox="1">
            <a:spLocks noChangeArrowheads="1"/>
          </p:cNvSpPr>
          <p:nvPr/>
        </p:nvSpPr>
        <p:spPr bwMode="auto">
          <a:xfrm>
            <a:off x="6324600" y="1768475"/>
            <a:ext cx="3657600" cy="1754326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endParaRPr lang="en-US" sz="2400" dirty="0">
              <a:latin typeface="New York" charset="0"/>
            </a:endParaRPr>
          </a:p>
          <a:p>
            <a:pPr eaLnBrk="0" hangingPunct="0"/>
            <a:r>
              <a:rPr lang="sr-Latn-CS" sz="2800" dirty="0">
                <a:solidFill>
                  <a:srgbClr val="FFFF17"/>
                </a:solidFill>
                <a:latin typeface="Tahoma" pitchFamily="34" charset="0"/>
              </a:rPr>
              <a:t>Ovo je loš miks boja</a:t>
            </a:r>
            <a:r>
              <a:rPr lang="en-US" sz="2800" dirty="0">
                <a:solidFill>
                  <a:srgbClr val="FFFF17"/>
                </a:solidFill>
                <a:latin typeface="Tahoma" pitchFamily="34" charset="0"/>
              </a:rPr>
              <a:t>. </a:t>
            </a:r>
            <a:r>
              <a:rPr lang="sr-Latn-CS" sz="2800" dirty="0">
                <a:solidFill>
                  <a:srgbClr val="FFFF17"/>
                </a:solidFill>
                <a:latin typeface="Tahoma" pitchFamily="34" charset="0"/>
              </a:rPr>
              <a:t>Slab kontrast</a:t>
            </a:r>
            <a:r>
              <a:rPr lang="en-US" sz="2800" dirty="0">
                <a:solidFill>
                  <a:srgbClr val="FFFF17"/>
                </a:solidFill>
                <a:latin typeface="Tahoma" pitchFamily="34" charset="0"/>
              </a:rPr>
              <a:t>.</a:t>
            </a:r>
          </a:p>
          <a:p>
            <a:pPr eaLnBrk="0" hangingPunct="0"/>
            <a:r>
              <a:rPr lang="sr-Latn-CS" sz="2800" dirty="0">
                <a:solidFill>
                  <a:srgbClr val="FFFF17"/>
                </a:solidFill>
                <a:latin typeface="Tahoma" pitchFamily="34" charset="0"/>
              </a:rPr>
              <a:t>Nečitljivo</a:t>
            </a:r>
            <a:r>
              <a:rPr lang="en-US" sz="2800" dirty="0">
                <a:solidFill>
                  <a:srgbClr val="FFFF17"/>
                </a:solidFill>
                <a:latin typeface="Tahoma" pitchFamily="34" charset="0"/>
              </a:rPr>
              <a:t>!</a:t>
            </a:r>
            <a:endParaRPr lang="en-US" sz="2800" dirty="0">
              <a:latin typeface="Tahoma" pitchFamily="34" charset="0"/>
            </a:endParaRPr>
          </a:p>
        </p:txBody>
      </p:sp>
      <p:sp>
        <p:nvSpPr>
          <p:cNvPr id="25605" name="Text Box 5"/>
          <p:cNvSpPr txBox="1">
            <a:spLocks noChangeArrowheads="1"/>
          </p:cNvSpPr>
          <p:nvPr/>
        </p:nvSpPr>
        <p:spPr bwMode="auto">
          <a:xfrm>
            <a:off x="2362200" y="3962399"/>
            <a:ext cx="3657600" cy="1828800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endParaRPr lang="en-US" sz="2400" dirty="0">
              <a:latin typeface="New York" charset="0"/>
            </a:endParaRPr>
          </a:p>
          <a:p>
            <a:pPr eaLnBrk="0" hangingPunct="0"/>
            <a:r>
              <a:rPr lang="en-US" sz="2800" dirty="0">
                <a:solidFill>
                  <a:srgbClr val="FFFFFF"/>
                </a:solidFill>
                <a:latin typeface="Tahoma" pitchFamily="34" charset="0"/>
              </a:rPr>
              <a:t>Ovo je </a:t>
            </a:r>
            <a:r>
              <a:rPr lang="en-US" sz="2800" dirty="0" err="1">
                <a:solidFill>
                  <a:srgbClr val="FFFFFF"/>
                </a:solidFill>
                <a:latin typeface="Tahoma" pitchFamily="34" charset="0"/>
              </a:rPr>
              <a:t>dobar</a:t>
            </a:r>
            <a:r>
              <a:rPr lang="en-US" sz="2800" dirty="0">
                <a:solidFill>
                  <a:srgbClr val="FFFFFF"/>
                </a:solidFill>
                <a:latin typeface="Tahoma" pitchFamily="34" charset="0"/>
              </a:rPr>
              <a:t> </a:t>
            </a:r>
            <a:r>
              <a:rPr lang="en-US" sz="2800" dirty="0" err="1">
                <a:solidFill>
                  <a:srgbClr val="FFFFFF"/>
                </a:solidFill>
                <a:latin typeface="Tahoma" pitchFamily="34" charset="0"/>
              </a:rPr>
              <a:t>miks</a:t>
            </a:r>
            <a:r>
              <a:rPr lang="en-US" sz="2800" dirty="0">
                <a:solidFill>
                  <a:srgbClr val="FFFFFF"/>
                </a:solidFill>
                <a:latin typeface="Tahoma" pitchFamily="34" charset="0"/>
              </a:rPr>
              <a:t> </a:t>
            </a:r>
            <a:r>
              <a:rPr lang="en-US" sz="2800" dirty="0" err="1">
                <a:solidFill>
                  <a:srgbClr val="FFFFFF"/>
                </a:solidFill>
                <a:latin typeface="Tahoma" pitchFamily="34" charset="0"/>
              </a:rPr>
              <a:t>boja</a:t>
            </a:r>
            <a:r>
              <a:rPr lang="en-US" sz="2800" dirty="0">
                <a:solidFill>
                  <a:srgbClr val="FFFFFF"/>
                </a:solidFill>
                <a:latin typeface="Tahoma" pitchFamily="34" charset="0"/>
              </a:rPr>
              <a:t>. </a:t>
            </a:r>
            <a:r>
              <a:rPr lang="en-US" sz="2800" dirty="0" err="1">
                <a:solidFill>
                  <a:srgbClr val="FFFFFF"/>
                </a:solidFill>
                <a:latin typeface="Tahoma" pitchFamily="34" charset="0"/>
              </a:rPr>
              <a:t>Čitljivo</a:t>
            </a:r>
            <a:r>
              <a:rPr lang="en-US" sz="2800" dirty="0">
                <a:solidFill>
                  <a:srgbClr val="FFFFFF"/>
                </a:solidFill>
                <a:latin typeface="Tahoma" pitchFamily="34" charset="0"/>
              </a:rPr>
              <a:t>!</a:t>
            </a:r>
            <a:endParaRPr lang="en-US" sz="2800" dirty="0">
              <a:latin typeface="Tahoma" pitchFamily="34" charset="0"/>
            </a:endParaRPr>
          </a:p>
          <a:p>
            <a:pPr eaLnBrk="0" hangingPunct="0"/>
            <a:endParaRPr lang="en-US" sz="2400" dirty="0">
              <a:latin typeface="New York" charset="0"/>
            </a:endParaRPr>
          </a:p>
        </p:txBody>
      </p:sp>
      <p:sp>
        <p:nvSpPr>
          <p:cNvPr id="25606" name="Text Box 6"/>
          <p:cNvSpPr txBox="1">
            <a:spLocks noChangeArrowheads="1"/>
          </p:cNvSpPr>
          <p:nvPr/>
        </p:nvSpPr>
        <p:spPr bwMode="auto">
          <a:xfrm>
            <a:off x="6324600" y="3962400"/>
            <a:ext cx="3657600" cy="1815882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nl-NL" sz="2800" dirty="0">
                <a:solidFill>
                  <a:srgbClr val="66FFFF"/>
                </a:solidFill>
                <a:latin typeface="Tahoma" pitchFamily="34" charset="0"/>
              </a:rPr>
              <a:t>Ovo je loš miks boja.</a:t>
            </a:r>
            <a:r>
              <a:rPr lang="en-US" sz="2800" dirty="0">
                <a:solidFill>
                  <a:srgbClr val="66FFFF"/>
                </a:solidFill>
                <a:latin typeface="Tahoma" pitchFamily="34" charset="0"/>
              </a:rPr>
              <a:t> </a:t>
            </a:r>
            <a:r>
              <a:rPr lang="sr-Latn-CS" sz="2800" b="1" dirty="0">
                <a:solidFill>
                  <a:srgbClr val="F3FD35"/>
                </a:solidFill>
                <a:latin typeface="Tahoma" pitchFamily="34" charset="0"/>
              </a:rPr>
              <a:t>Izbegavajte svetle boje na belom</a:t>
            </a:r>
            <a:r>
              <a:rPr lang="en-US" sz="2800" b="1" dirty="0">
                <a:solidFill>
                  <a:srgbClr val="F3FD35"/>
                </a:solidFill>
                <a:latin typeface="Tahoma" pitchFamily="34" charset="0"/>
              </a:rPr>
              <a:t>.</a:t>
            </a:r>
          </a:p>
          <a:p>
            <a:pPr eaLnBrk="0" hangingPunct="0"/>
            <a:r>
              <a:rPr lang="sr-Latn-CS" sz="2800" dirty="0">
                <a:solidFill>
                  <a:srgbClr val="F3FD35"/>
                </a:solidFill>
                <a:latin typeface="Tahoma" pitchFamily="34" charset="0"/>
              </a:rPr>
              <a:t>Nečitljivo</a:t>
            </a:r>
            <a:r>
              <a:rPr lang="en-US" sz="2800" dirty="0">
                <a:solidFill>
                  <a:srgbClr val="F3FD35"/>
                </a:solidFill>
                <a:latin typeface="Tahoma" pitchFamily="34" charset="0"/>
              </a:rPr>
              <a:t>!</a:t>
            </a:r>
            <a:endParaRPr lang="en-US" sz="2800" dirty="0">
              <a:latin typeface="Tahoma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8007" name="Picture 7" descr="j0282588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382000" y="3276600"/>
            <a:ext cx="3121025" cy="3352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195" name="Text Box 2"/>
          <p:cNvSpPr txBox="1">
            <a:spLocks noChangeArrowheads="1"/>
          </p:cNvSpPr>
          <p:nvPr/>
        </p:nvSpPr>
        <p:spPr bwMode="auto">
          <a:xfrm>
            <a:off x="990600" y="1828800"/>
            <a:ext cx="9982200" cy="39703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30188" indent="-230188" eaLnBrk="0" hangingPunct="0">
              <a:buFontTx/>
              <a:buChar char="•"/>
            </a:pPr>
            <a:r>
              <a:rPr lang="en-US" sz="2800" dirty="0" err="1">
                <a:solidFill>
                  <a:schemeClr val="bg1"/>
                </a:solidFill>
                <a:latin typeface="Tahoma" pitchFamily="34" charset="0"/>
              </a:rPr>
              <a:t>Slede</a:t>
            </a:r>
            <a:r>
              <a:rPr lang="sr-Latn-CS" sz="2800" dirty="0" err="1">
                <a:solidFill>
                  <a:schemeClr val="bg1"/>
                </a:solidFill>
                <a:latin typeface="Tahoma" pitchFamily="34" charset="0"/>
              </a:rPr>
              <a:t>ći</a:t>
            </a:r>
            <a:r>
              <a:rPr lang="sr-Latn-CS" sz="2800" dirty="0">
                <a:solidFill>
                  <a:schemeClr val="bg1"/>
                </a:solidFill>
                <a:latin typeface="Tahoma" pitchFamily="34" charset="0"/>
              </a:rPr>
              <a:t> slajdovi predstavljaju smernice i sugestije za korišćenje fontova, boja i grafike za pripremu </a:t>
            </a:r>
            <a:r>
              <a:rPr lang="en-US" sz="2800" dirty="0">
                <a:solidFill>
                  <a:schemeClr val="bg1"/>
                </a:solidFill>
                <a:latin typeface="Tahoma" pitchFamily="34" charset="0"/>
              </a:rPr>
              <a:t>PowerPoint pre</a:t>
            </a:r>
            <a:r>
              <a:rPr lang="sr-Latn-CS" sz="2800" dirty="0" err="1">
                <a:solidFill>
                  <a:schemeClr val="bg1"/>
                </a:solidFill>
                <a:latin typeface="Tahoma" pitchFamily="34" charset="0"/>
              </a:rPr>
              <a:t>zentacija</a:t>
            </a:r>
            <a:r>
              <a:rPr lang="sr-Latn-CS" sz="2800" dirty="0">
                <a:solidFill>
                  <a:schemeClr val="bg1"/>
                </a:solidFill>
                <a:latin typeface="Tahoma" pitchFamily="34" charset="0"/>
              </a:rPr>
              <a:t>.</a:t>
            </a:r>
            <a:endParaRPr lang="en-US" sz="2800" dirty="0">
              <a:solidFill>
                <a:schemeClr val="bg1"/>
              </a:solidFill>
              <a:latin typeface="Tahoma" pitchFamily="34" charset="0"/>
            </a:endParaRPr>
          </a:p>
          <a:p>
            <a:pPr marL="230188" indent="-230188" eaLnBrk="0" hangingPunct="0"/>
            <a:endParaRPr lang="en-US" sz="2800" dirty="0">
              <a:solidFill>
                <a:schemeClr val="bg1"/>
              </a:solidFill>
              <a:latin typeface="Tahoma" pitchFamily="34" charset="0"/>
            </a:endParaRPr>
          </a:p>
          <a:p>
            <a:pPr marL="230188" indent="-230188" eaLnBrk="0" hangingPunct="0">
              <a:buFontTx/>
              <a:buChar char="•"/>
            </a:pPr>
            <a:r>
              <a:rPr lang="sr-Latn-CS" sz="2800" dirty="0">
                <a:solidFill>
                  <a:schemeClr val="bg1"/>
                </a:solidFill>
                <a:latin typeface="Tahoma" pitchFamily="34" charset="0"/>
              </a:rPr>
              <a:t>Ovaj </a:t>
            </a:r>
            <a:r>
              <a:rPr lang="sr-Latn-CS" sz="2800" dirty="0" err="1">
                <a:solidFill>
                  <a:schemeClr val="bg1"/>
                </a:solidFill>
                <a:latin typeface="Tahoma" pitchFamily="34" charset="0"/>
              </a:rPr>
              <a:t>medium</a:t>
            </a:r>
            <a:r>
              <a:rPr lang="sr-Latn-CS" sz="2800" dirty="0">
                <a:solidFill>
                  <a:schemeClr val="bg1"/>
                </a:solidFill>
                <a:latin typeface="Tahoma" pitchFamily="34" charset="0"/>
              </a:rPr>
              <a:t> </a:t>
            </a:r>
            <a:r>
              <a:rPr lang="en-US" sz="2800" dirty="0">
                <a:solidFill>
                  <a:schemeClr val="bg1"/>
                </a:solidFill>
                <a:latin typeface="Tahoma" pitchFamily="34" charset="0"/>
              </a:rPr>
              <a:t>(PPT) </a:t>
            </a:r>
            <a:r>
              <a:rPr lang="sr-Latn-CS" sz="2800" dirty="0">
                <a:solidFill>
                  <a:schemeClr val="bg1"/>
                </a:solidFill>
                <a:latin typeface="Tahoma" pitchFamily="34" charset="0"/>
              </a:rPr>
              <a:t>je dizajniran da </a:t>
            </a:r>
            <a:r>
              <a:rPr lang="sr-Latn-CS" sz="2800" b="1" dirty="0" err="1">
                <a:solidFill>
                  <a:schemeClr val="bg1"/>
                </a:solidFill>
                <a:latin typeface="Tahoma" pitchFamily="34" charset="0"/>
              </a:rPr>
              <a:t>POBOLjŠA</a:t>
            </a:r>
            <a:r>
              <a:rPr lang="sr-Latn-CS" sz="2800" b="1" dirty="0">
                <a:solidFill>
                  <a:schemeClr val="bg1"/>
                </a:solidFill>
                <a:latin typeface="Tahoma" pitchFamily="34" charset="0"/>
              </a:rPr>
              <a:t> </a:t>
            </a:r>
            <a:r>
              <a:rPr lang="sr-Latn-CS" sz="2800" dirty="0">
                <a:solidFill>
                  <a:schemeClr val="bg1"/>
                </a:solidFill>
                <a:latin typeface="Tahoma" pitchFamily="34" charset="0"/>
              </a:rPr>
              <a:t>vašu prezentaciju</a:t>
            </a:r>
            <a:r>
              <a:rPr lang="en-US" sz="2800" dirty="0">
                <a:solidFill>
                  <a:schemeClr val="bg1"/>
                </a:solidFill>
                <a:latin typeface="Tahoma" pitchFamily="34" charset="0"/>
              </a:rPr>
              <a:t>, n</a:t>
            </a:r>
            <a:r>
              <a:rPr lang="sr-Latn-CS" sz="2800" dirty="0">
                <a:solidFill>
                  <a:schemeClr val="bg1"/>
                </a:solidFill>
                <a:latin typeface="Tahoma" pitchFamily="34" charset="0"/>
              </a:rPr>
              <a:t>e</a:t>
            </a:r>
            <a:r>
              <a:rPr lang="en-US" sz="2800" dirty="0">
                <a:solidFill>
                  <a:schemeClr val="bg1"/>
                </a:solidFill>
                <a:latin typeface="Tahoma" pitchFamily="34" charset="0"/>
              </a:rPr>
              <a:t> </a:t>
            </a:r>
            <a:r>
              <a:rPr lang="sr-Latn-CS" sz="2800" dirty="0">
                <a:solidFill>
                  <a:schemeClr val="bg1"/>
                </a:solidFill>
                <a:latin typeface="Tahoma" pitchFamily="34" charset="0"/>
              </a:rPr>
              <a:t>da </a:t>
            </a:r>
            <a:r>
              <a:rPr lang="sr-Latn-CS" sz="2800" b="1" dirty="0">
                <a:solidFill>
                  <a:schemeClr val="bg1"/>
                </a:solidFill>
                <a:latin typeface="Tahoma" pitchFamily="34" charset="0"/>
              </a:rPr>
              <a:t>BUDE</a:t>
            </a:r>
            <a:r>
              <a:rPr lang="sr-Latn-CS" sz="2800" dirty="0">
                <a:solidFill>
                  <a:schemeClr val="bg1"/>
                </a:solidFill>
                <a:latin typeface="Tahoma" pitchFamily="34" charset="0"/>
              </a:rPr>
              <a:t> prezentacija</a:t>
            </a:r>
            <a:r>
              <a:rPr lang="en-US" sz="2800" dirty="0">
                <a:solidFill>
                  <a:schemeClr val="bg1"/>
                </a:solidFill>
                <a:latin typeface="Tahoma" pitchFamily="34" charset="0"/>
              </a:rPr>
              <a:t>.</a:t>
            </a:r>
          </a:p>
          <a:p>
            <a:pPr marL="230188" indent="-230188" eaLnBrk="0" hangingPunct="0">
              <a:buFontTx/>
              <a:buChar char="•"/>
            </a:pPr>
            <a:endParaRPr lang="en-US" sz="2800" dirty="0">
              <a:solidFill>
                <a:schemeClr val="bg1"/>
              </a:solidFill>
              <a:latin typeface="Tahoma" pitchFamily="34" charset="0"/>
            </a:endParaRPr>
          </a:p>
          <a:p>
            <a:pPr marL="230188" indent="-230188" eaLnBrk="0" hangingPunct="0">
              <a:buFontTx/>
              <a:buChar char="•"/>
            </a:pPr>
            <a:r>
              <a:rPr lang="sr-Latn-CS" sz="2800" dirty="0">
                <a:solidFill>
                  <a:schemeClr val="bg1"/>
                </a:solidFill>
                <a:latin typeface="Tahoma" pitchFamily="34" charset="0"/>
              </a:rPr>
              <a:t>Zapamtite</a:t>
            </a:r>
            <a:r>
              <a:rPr lang="en-US" sz="2800" dirty="0">
                <a:solidFill>
                  <a:schemeClr val="bg1"/>
                </a:solidFill>
                <a:latin typeface="Tahoma" pitchFamily="34" charset="0"/>
              </a:rPr>
              <a:t>, </a:t>
            </a:r>
            <a:r>
              <a:rPr lang="sr-Latn-CS" sz="2800" dirty="0">
                <a:solidFill>
                  <a:schemeClr val="bg1"/>
                </a:solidFill>
                <a:latin typeface="Tahoma" pitchFamily="34" charset="0"/>
              </a:rPr>
              <a:t>samo vi možete sprečiti</a:t>
            </a:r>
            <a:r>
              <a:rPr lang="en-US" sz="2800" dirty="0">
                <a:solidFill>
                  <a:schemeClr val="bg1"/>
                </a:solidFill>
                <a:latin typeface="Tahoma" pitchFamily="34" charset="0"/>
              </a:rPr>
              <a:t> </a:t>
            </a:r>
            <a:r>
              <a:rPr lang="en-US" sz="2800" b="1" dirty="0">
                <a:solidFill>
                  <a:srgbClr val="FF9900"/>
                </a:solidFill>
                <a:latin typeface="Tahoma" pitchFamily="34" charset="0"/>
              </a:rPr>
              <a:t> </a:t>
            </a:r>
          </a:p>
          <a:p>
            <a:pPr marL="230188" indent="-230188" eaLnBrk="0" hangingPunct="0"/>
            <a:r>
              <a:rPr lang="en-US" sz="2800" b="1" dirty="0">
                <a:solidFill>
                  <a:srgbClr val="FF9900"/>
                </a:solidFill>
                <a:latin typeface="Tahoma" pitchFamily="34" charset="0"/>
              </a:rPr>
              <a:t>“</a:t>
            </a:r>
            <a:r>
              <a:rPr lang="sr-Latn-CS" sz="2800" b="1" dirty="0">
                <a:solidFill>
                  <a:srgbClr val="FF9900"/>
                </a:solidFill>
                <a:latin typeface="Tahoma" pitchFamily="34" charset="0"/>
              </a:rPr>
              <a:t>Smrt od dosadnog </a:t>
            </a:r>
            <a:r>
              <a:rPr lang="en-US" sz="2800" b="1" i="1" dirty="0">
                <a:solidFill>
                  <a:srgbClr val="FF9900"/>
                </a:solidFill>
                <a:latin typeface="Tahoma" pitchFamily="34" charset="0"/>
              </a:rPr>
              <a:t>PowerPoint</a:t>
            </a:r>
            <a:r>
              <a:rPr lang="sr-Latn-CS" sz="2800" b="1" i="1" dirty="0">
                <a:solidFill>
                  <a:srgbClr val="FF9900"/>
                </a:solidFill>
                <a:latin typeface="Tahoma" pitchFamily="34" charset="0"/>
              </a:rPr>
              <a:t>a</a:t>
            </a:r>
            <a:r>
              <a:rPr lang="en-US" sz="2800" b="1" dirty="0">
                <a:solidFill>
                  <a:srgbClr val="FF9900"/>
                </a:solidFill>
                <a:latin typeface="Tahoma" pitchFamily="34" charset="0"/>
              </a:rPr>
              <a:t>”</a:t>
            </a:r>
            <a:r>
              <a:rPr lang="sr-Latn-RS" sz="2800" b="1" dirty="0">
                <a:solidFill>
                  <a:srgbClr val="FF9900"/>
                </a:solidFill>
                <a:latin typeface="Tahoma" pitchFamily="34" charset="0"/>
              </a:rPr>
              <a:t>!</a:t>
            </a:r>
            <a:endParaRPr lang="en-US" sz="2800" b="1" dirty="0">
              <a:solidFill>
                <a:srgbClr val="FF9900"/>
              </a:solidFill>
              <a:latin typeface="Tahoma" pitchFamily="34" charset="0"/>
            </a:endParaRPr>
          </a:p>
        </p:txBody>
      </p:sp>
      <p:sp>
        <p:nvSpPr>
          <p:cNvPr id="128003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1981200" y="533400"/>
            <a:ext cx="83058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POWERPOINT UPUTSTVA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0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280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280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280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2800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2800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2800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2800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2800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2800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2800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2800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209800" y="1371601"/>
            <a:ext cx="7772400" cy="1470025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GRA</a:t>
            </a:r>
            <a:r>
              <a:rPr lang="sr-Latn-CS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FIKE</a:t>
            </a:r>
            <a:r>
              <a:rPr lang="en-US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 </a:t>
            </a:r>
            <a:r>
              <a:rPr lang="sr-Latn-CS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I</a:t>
            </a:r>
            <a:r>
              <a:rPr lang="en-US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 </a:t>
            </a:r>
            <a:r>
              <a:rPr lang="sr-Latn-CS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GRAFIKONI</a:t>
            </a:r>
            <a:endParaRPr lang="en-US" b="1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ahoma" pitchFamily="34" charset="0"/>
            </a:endParaRP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895600" y="2971800"/>
            <a:ext cx="6400800" cy="1752600"/>
          </a:xfrm>
        </p:spPr>
        <p:txBody>
          <a:bodyPr/>
          <a:lstStyle/>
          <a:p>
            <a:pPr eaLnBrk="1" hangingPunct="1"/>
            <a:r>
              <a:rPr lang="sr-Latn-CS" sz="3600" b="1">
                <a:solidFill>
                  <a:schemeClr val="bg1"/>
                </a:solidFill>
                <a:latin typeface="Tahoma" pitchFamily="34" charset="0"/>
              </a:rPr>
              <a:t>Budite sigurni da publika može da ih čita!</a:t>
            </a:r>
            <a:endParaRPr lang="en-US" sz="3600" b="1">
              <a:solidFill>
                <a:schemeClr val="bg1"/>
              </a:solidFill>
              <a:latin typeface="Tahoma" pitchFamily="34" charset="0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50041" y="1992804"/>
            <a:ext cx="9694159" cy="4500072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</p:pic>
      <p:sp>
        <p:nvSpPr>
          <p:cNvPr id="27651" name="Text Box 3"/>
          <p:cNvSpPr txBox="1">
            <a:spLocks noChangeArrowheads="1"/>
          </p:cNvSpPr>
          <p:nvPr/>
        </p:nvSpPr>
        <p:spPr bwMode="auto">
          <a:xfrm>
            <a:off x="914399" y="990600"/>
            <a:ext cx="10227559" cy="1384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42900" indent="-342900" eaLnBrk="0" hangingPunct="0">
              <a:buFont typeface="Arial" panose="020B0604020202020204" pitchFamily="34" charset="0"/>
              <a:buChar char="•"/>
              <a:tabLst>
                <a:tab pos="3368675" algn="l"/>
              </a:tabLst>
            </a:pPr>
            <a:r>
              <a:rPr lang="sr-Latn-CS" sz="2800" dirty="0">
                <a:latin typeface="Tahoma" pitchFamily="34" charset="0"/>
              </a:rPr>
              <a:t>Izbegavajte korišćenje grafika koje su teške za čitanje.</a:t>
            </a:r>
          </a:p>
          <a:p>
            <a:pPr marL="342900" indent="-342900" eaLnBrk="0" hangingPunct="0">
              <a:buFont typeface="Arial" panose="020B0604020202020204" pitchFamily="34" charset="0"/>
              <a:buChar char="•"/>
              <a:tabLst>
                <a:tab pos="3368675" algn="l"/>
              </a:tabLst>
            </a:pPr>
            <a:r>
              <a:rPr lang="sr-Latn-CS" sz="2800" dirty="0">
                <a:latin typeface="Tahoma" pitchFamily="34" charset="0"/>
              </a:rPr>
              <a:t>U ovom primeru, svetle boje na beloj pozadini i premali font čine grafikon nečitljivim.</a:t>
            </a:r>
            <a:endParaRPr lang="en-US" sz="2800" dirty="0">
              <a:latin typeface="Tahoma" pitchFamily="34" charset="0"/>
            </a:endParaRPr>
          </a:p>
        </p:txBody>
      </p:sp>
      <p:sp>
        <p:nvSpPr>
          <p:cNvPr id="27652" name="Text Box 4"/>
          <p:cNvSpPr txBox="1">
            <a:spLocks noChangeArrowheads="1"/>
          </p:cNvSpPr>
          <p:nvPr/>
        </p:nvSpPr>
        <p:spPr bwMode="auto">
          <a:xfrm>
            <a:off x="9906001" y="6096001"/>
            <a:ext cx="3460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>
                <a:solidFill>
                  <a:schemeClr val="bg1"/>
                </a:solidFill>
                <a:latin typeface="Verdana" pitchFamily="34" charset="0"/>
              </a:rPr>
              <a:t>8</a:t>
            </a:r>
            <a:endParaRPr lang="en-US">
              <a:solidFill>
                <a:schemeClr val="bg1"/>
              </a:solidFill>
            </a:endParaRPr>
          </a:p>
        </p:txBody>
      </p:sp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7863841" y="3657600"/>
            <a:ext cx="2895600" cy="1600200"/>
            <a:chOff x="3936" y="1392"/>
            <a:chExt cx="1824" cy="1008"/>
          </a:xfrm>
        </p:grpSpPr>
        <p:sp>
          <p:nvSpPr>
            <p:cNvPr id="27655" name="AutoShape 6"/>
            <p:cNvSpPr>
              <a:spLocks noChangeArrowheads="1"/>
            </p:cNvSpPr>
            <p:nvPr/>
          </p:nvSpPr>
          <p:spPr bwMode="auto">
            <a:xfrm>
              <a:off x="3936" y="1392"/>
              <a:ext cx="1824" cy="1008"/>
            </a:xfrm>
            <a:prstGeom prst="irregularSeal2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eaLnBrk="0" hangingPunct="0"/>
              <a:endParaRPr lang="sr-Latn-CS"/>
            </a:p>
          </p:txBody>
        </p:sp>
        <p:sp>
          <p:nvSpPr>
            <p:cNvPr id="27656" name="Text Box 7"/>
            <p:cNvSpPr txBox="1">
              <a:spLocks noChangeArrowheads="1"/>
            </p:cNvSpPr>
            <p:nvPr/>
          </p:nvSpPr>
          <p:spPr bwMode="auto">
            <a:xfrm>
              <a:off x="4176" y="1728"/>
              <a:ext cx="1200" cy="330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sr-Latn-CS" sz="2800" b="1">
                  <a:solidFill>
                    <a:schemeClr val="tx2"/>
                  </a:solidFill>
                  <a:latin typeface="Tahoma" pitchFamily="34" charset="0"/>
                </a:rPr>
                <a:t>Ne valja</a:t>
              </a:r>
              <a:r>
                <a:rPr lang="en-US" sz="2800" b="1">
                  <a:solidFill>
                    <a:schemeClr val="tx2"/>
                  </a:solidFill>
                  <a:latin typeface="Tahoma" pitchFamily="34" charset="0"/>
                </a:rPr>
                <a:t> !</a:t>
              </a:r>
            </a:p>
          </p:txBody>
        </p:sp>
      </p:grpSp>
      <p:sp>
        <p:nvSpPr>
          <p:cNvPr id="10248" name="Text Box 8"/>
          <p:cNvSpPr txBox="1">
            <a:spLocks noChangeArrowheads="1"/>
          </p:cNvSpPr>
          <p:nvPr/>
        </p:nvSpPr>
        <p:spPr bwMode="auto">
          <a:xfrm>
            <a:off x="2133600" y="0"/>
            <a:ext cx="8153400" cy="76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lnSpc>
                <a:spcPct val="140000"/>
              </a:lnSpc>
              <a:defRPr/>
            </a:pPr>
            <a:r>
              <a:rPr lang="en-US" sz="3600" b="1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Grafike i grafikoni</a:t>
            </a:r>
            <a:endParaRPr lang="en-US" sz="1600" b="1">
              <a:effectLst>
                <a:outerShdw blurRad="38100" dist="38100" dir="2700000" algn="tl">
                  <a:srgbClr val="C0C0C0"/>
                </a:outerShdw>
              </a:effectLst>
              <a:latin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ext Box 3"/>
          <p:cNvSpPr txBox="1">
            <a:spLocks noChangeArrowheads="1"/>
          </p:cNvSpPr>
          <p:nvPr/>
        </p:nvSpPr>
        <p:spPr bwMode="auto">
          <a:xfrm>
            <a:off x="990600" y="457201"/>
            <a:ext cx="9829800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/>
            <a:r>
              <a:rPr lang="sr-Latn-CS" sz="2800" dirty="0">
                <a:latin typeface="Tahoma" pitchFamily="34" charset="0"/>
              </a:rPr>
              <a:t>Ovaj grafikon sadrži previše informacija u nečitljivom formatu.</a:t>
            </a:r>
            <a:endParaRPr lang="en-US" sz="2800" dirty="0">
              <a:latin typeface="Tahoma" pitchFamily="34" charset="0"/>
            </a:endParaRPr>
          </a:p>
        </p:txBody>
      </p:sp>
      <p:sp>
        <p:nvSpPr>
          <p:cNvPr id="28675" name="Text Box 4"/>
          <p:cNvSpPr txBox="1">
            <a:spLocks noChangeArrowheads="1"/>
          </p:cNvSpPr>
          <p:nvPr/>
        </p:nvSpPr>
        <p:spPr bwMode="auto">
          <a:xfrm>
            <a:off x="9737725" y="5946776"/>
            <a:ext cx="508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>
                <a:solidFill>
                  <a:schemeClr val="bg1"/>
                </a:solidFill>
                <a:latin typeface="Verdana" pitchFamily="34" charset="0"/>
              </a:rPr>
              <a:t>10</a:t>
            </a:r>
            <a:endParaRPr lang="en-US">
              <a:solidFill>
                <a:schemeClr val="bg1"/>
              </a:solidFill>
            </a:endParaRPr>
          </a:p>
        </p:txBody>
      </p:sp>
      <p:pic>
        <p:nvPicPr>
          <p:cNvPr id="28676" name="Picture 8" descr="chart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92531" y="1488035"/>
            <a:ext cx="10006938" cy="49127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1828800" y="3200400"/>
            <a:ext cx="2895600" cy="1600200"/>
            <a:chOff x="3936" y="1392"/>
            <a:chExt cx="1824" cy="1008"/>
          </a:xfrm>
        </p:grpSpPr>
        <p:sp>
          <p:nvSpPr>
            <p:cNvPr id="28678" name="AutoShape 6"/>
            <p:cNvSpPr>
              <a:spLocks noChangeArrowheads="1"/>
            </p:cNvSpPr>
            <p:nvPr/>
          </p:nvSpPr>
          <p:spPr bwMode="auto">
            <a:xfrm>
              <a:off x="3936" y="1392"/>
              <a:ext cx="1824" cy="1008"/>
            </a:xfrm>
            <a:prstGeom prst="irregularSeal2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eaLnBrk="0" hangingPunct="0"/>
              <a:endParaRPr lang="sr-Latn-CS"/>
            </a:p>
          </p:txBody>
        </p:sp>
        <p:sp>
          <p:nvSpPr>
            <p:cNvPr id="28679" name="Text Box 7"/>
            <p:cNvSpPr txBox="1">
              <a:spLocks noChangeArrowheads="1"/>
            </p:cNvSpPr>
            <p:nvPr/>
          </p:nvSpPr>
          <p:spPr bwMode="auto">
            <a:xfrm>
              <a:off x="4224" y="1728"/>
              <a:ext cx="1200" cy="330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sr-Latn-CS" sz="2800" b="1">
                  <a:solidFill>
                    <a:schemeClr val="tx2"/>
                  </a:solidFill>
                  <a:latin typeface="Tahoma" pitchFamily="34" charset="0"/>
                </a:rPr>
                <a:t>Ne valja</a:t>
              </a:r>
              <a:r>
                <a:rPr lang="en-US" sz="2800" b="1">
                  <a:solidFill>
                    <a:schemeClr val="tx2"/>
                  </a:solidFill>
                  <a:latin typeface="Tahoma" pitchFamily="34" charset="0"/>
                </a:rPr>
                <a:t> !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2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68758227"/>
              </p:ext>
            </p:extLst>
          </p:nvPr>
        </p:nvGraphicFramePr>
        <p:xfrm>
          <a:off x="6477000" y="685801"/>
          <a:ext cx="4191000" cy="603756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Photo Editor Photo" r:id="rId2" imgW="12076190" imgH="8097380" progId="">
                  <p:embed/>
                </p:oleObj>
              </mc:Choice>
              <mc:Fallback>
                <p:oleObj name="Photo Editor Photo" r:id="rId2" imgW="12076190" imgH="8097380" progId="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 l="54456" r="-990"/>
                      <a:stretch>
                        <a:fillRect/>
                      </a:stretch>
                    </p:blipFill>
                    <p:spPr bwMode="auto">
                      <a:xfrm>
                        <a:off x="6477000" y="685801"/>
                        <a:ext cx="4191000" cy="603756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7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66128127"/>
              </p:ext>
            </p:extLst>
          </p:nvPr>
        </p:nvGraphicFramePr>
        <p:xfrm>
          <a:off x="6096000" y="685801"/>
          <a:ext cx="445851" cy="603756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Photo Editor Photo" r:id="rId4" imgW="12076190" imgH="8097380" progId="">
                  <p:embed/>
                </p:oleObj>
              </mc:Choice>
              <mc:Fallback>
                <p:oleObj name="Photo Editor Photo" r:id="rId4" imgW="12076190" imgH="8097380" progId="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 r="95050"/>
                      <a:stretch>
                        <a:fillRect/>
                      </a:stretch>
                    </p:blipFill>
                    <p:spPr bwMode="auto">
                      <a:xfrm>
                        <a:off x="6096000" y="685801"/>
                        <a:ext cx="445851" cy="603756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8" name="Text Box 4"/>
          <p:cNvSpPr txBox="1">
            <a:spLocks noChangeArrowheads="1"/>
          </p:cNvSpPr>
          <p:nvPr/>
        </p:nvSpPr>
        <p:spPr bwMode="auto">
          <a:xfrm>
            <a:off x="1143000" y="2736502"/>
            <a:ext cx="4419600" cy="1384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/>
            <a:r>
              <a:rPr lang="sr-Latn-CS" sz="2800" dirty="0">
                <a:solidFill>
                  <a:schemeClr val="bg1"/>
                </a:solidFill>
                <a:latin typeface="Tahoma" pitchFamily="34" charset="0"/>
              </a:rPr>
              <a:t>Ovo su primeri dobrih grafikona</a:t>
            </a:r>
            <a:r>
              <a:rPr lang="en-US" sz="2800" dirty="0">
                <a:solidFill>
                  <a:schemeClr val="bg1"/>
                </a:solidFill>
                <a:latin typeface="Tahoma" pitchFamily="34" charset="0"/>
              </a:rPr>
              <a:t>, </a:t>
            </a:r>
            <a:r>
              <a:rPr lang="sr-Latn-CS" sz="2800" dirty="0">
                <a:solidFill>
                  <a:schemeClr val="bg1"/>
                </a:solidFill>
                <a:latin typeface="Tahoma" pitchFamily="34" charset="0"/>
              </a:rPr>
              <a:t>sa dobrim bojama i debljinom linija.</a:t>
            </a:r>
            <a:endParaRPr lang="en-US" sz="2400" dirty="0">
              <a:solidFill>
                <a:schemeClr val="bg1"/>
              </a:solidFill>
              <a:latin typeface="Tahoma" pitchFamily="34" charset="0"/>
            </a:endParaRPr>
          </a:p>
        </p:txBody>
      </p:sp>
      <p:sp>
        <p:nvSpPr>
          <p:cNvPr id="13318" name="Text Box 6"/>
          <p:cNvSpPr txBox="1">
            <a:spLocks noChangeArrowheads="1"/>
          </p:cNvSpPr>
          <p:nvPr/>
        </p:nvSpPr>
        <p:spPr bwMode="auto">
          <a:xfrm>
            <a:off x="2286000" y="1295400"/>
            <a:ext cx="385394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sr-Latn-CS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itchFamily="34" charset="0"/>
              </a:rPr>
              <a:t>Dobar Grafikon!</a:t>
            </a:r>
            <a:endParaRPr lang="en-US" sz="3200" b="1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Verdana" pitchFamily="34" charset="0"/>
            </a:endParaRPr>
          </a:p>
        </p:txBody>
      </p:sp>
      <p:grpSp>
        <p:nvGrpSpPr>
          <p:cNvPr id="2" name="Group 7"/>
          <p:cNvGrpSpPr>
            <a:grpSpLocks/>
          </p:cNvGrpSpPr>
          <p:nvPr/>
        </p:nvGrpSpPr>
        <p:grpSpPr bwMode="auto">
          <a:xfrm>
            <a:off x="2514600" y="4454310"/>
            <a:ext cx="3390900" cy="2022690"/>
            <a:chOff x="3792" y="3120"/>
            <a:chExt cx="1680" cy="1008"/>
          </a:xfrm>
        </p:grpSpPr>
        <p:sp>
          <p:nvSpPr>
            <p:cNvPr id="1031" name="AutoShape 8"/>
            <p:cNvSpPr>
              <a:spLocks noChangeArrowheads="1"/>
            </p:cNvSpPr>
            <p:nvPr/>
          </p:nvSpPr>
          <p:spPr bwMode="auto">
            <a:xfrm>
              <a:off x="3792" y="3120"/>
              <a:ext cx="1680" cy="1008"/>
            </a:xfrm>
            <a:prstGeom prst="irregularSeal2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eaLnBrk="0" hangingPunct="0"/>
              <a:endParaRPr lang="sr-Latn-CS"/>
            </a:p>
          </p:txBody>
        </p:sp>
        <p:sp>
          <p:nvSpPr>
            <p:cNvPr id="1032" name="Text Box 9"/>
            <p:cNvSpPr txBox="1">
              <a:spLocks noChangeArrowheads="1"/>
            </p:cNvSpPr>
            <p:nvPr/>
          </p:nvSpPr>
          <p:spPr bwMode="auto">
            <a:xfrm>
              <a:off x="4032" y="3504"/>
              <a:ext cx="912" cy="330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sr-Latn-CS" sz="2800" b="1">
                  <a:solidFill>
                    <a:schemeClr val="tx2"/>
                  </a:solidFill>
                  <a:latin typeface="Tahoma" pitchFamily="34" charset="0"/>
                </a:rPr>
                <a:t>Valja</a:t>
              </a:r>
              <a:r>
                <a:rPr lang="en-US" sz="2800" b="1">
                  <a:solidFill>
                    <a:schemeClr val="tx2"/>
                  </a:solidFill>
                  <a:latin typeface="Tahoma" pitchFamily="34" charset="0"/>
                </a:rPr>
                <a:t> !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Gra</a:t>
            </a:r>
            <a:r>
              <a:rPr lang="sr-Latn-CS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fike</a:t>
            </a:r>
            <a:r>
              <a:rPr lang="en-US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 </a:t>
            </a:r>
            <a:r>
              <a:rPr lang="sr-Latn-CS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i</a:t>
            </a:r>
            <a:r>
              <a:rPr lang="en-US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 </a:t>
            </a:r>
            <a:r>
              <a:rPr lang="sr-Latn-CS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grafikoni</a:t>
            </a:r>
            <a:endParaRPr lang="en-US" b="1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ahoma" pitchFamily="34" charset="0"/>
            </a:endParaRPr>
          </a:p>
        </p:txBody>
      </p:sp>
      <p:graphicFrame>
        <p:nvGraphicFramePr>
          <p:cNvPr id="2050" name="Object 3"/>
          <p:cNvGraphicFramePr>
            <a:graphicFrameLocks noGrp="1" noChangeAspect="1"/>
          </p:cNvGraphicFramePr>
          <p:nvPr>
            <p:ph type="chart" sz="half" idx="1"/>
            <p:extLst>
              <p:ext uri="{D42A27DB-BD31-4B8C-83A1-F6EECF244321}">
                <p14:modId xmlns:p14="http://schemas.microsoft.com/office/powerpoint/2010/main" val="3430820024"/>
              </p:ext>
            </p:extLst>
          </p:nvPr>
        </p:nvGraphicFramePr>
        <p:xfrm>
          <a:off x="2828925" y="1752600"/>
          <a:ext cx="7219950" cy="40330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Chart" r:id="rId2" imgW="6667590" imgH="3724430" progId="MSGraph.Chart.8">
                  <p:embed followColorScheme="full"/>
                </p:oleObj>
              </mc:Choice>
              <mc:Fallback>
                <p:oleObj name="Chart" r:id="rId2" imgW="6667590" imgH="3724430" progId="MSGraph.Chart.8">
                  <p:embed followColorScheme="full"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28925" y="1752600"/>
                        <a:ext cx="7219950" cy="403308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052" name="Group 11"/>
          <p:cNvGrpSpPr>
            <a:grpSpLocks/>
          </p:cNvGrpSpPr>
          <p:nvPr/>
        </p:nvGrpSpPr>
        <p:grpSpPr bwMode="auto">
          <a:xfrm>
            <a:off x="4114800" y="5029200"/>
            <a:ext cx="4495800" cy="1600200"/>
            <a:chOff x="1632" y="3168"/>
            <a:chExt cx="2832" cy="1008"/>
          </a:xfrm>
        </p:grpSpPr>
        <p:grpSp>
          <p:nvGrpSpPr>
            <p:cNvPr id="2053" name="Group 9"/>
            <p:cNvGrpSpPr>
              <a:grpSpLocks/>
            </p:cNvGrpSpPr>
            <p:nvPr/>
          </p:nvGrpSpPr>
          <p:grpSpPr bwMode="auto">
            <a:xfrm>
              <a:off x="2592" y="3312"/>
              <a:ext cx="1872" cy="864"/>
              <a:chOff x="2592" y="3312"/>
              <a:chExt cx="1872" cy="864"/>
            </a:xfrm>
          </p:grpSpPr>
          <p:sp>
            <p:nvSpPr>
              <p:cNvPr id="2057" name="AutoShape 4"/>
              <p:cNvSpPr>
                <a:spLocks noChangeArrowheads="1"/>
              </p:cNvSpPr>
              <p:nvPr/>
            </p:nvSpPr>
            <p:spPr bwMode="auto">
              <a:xfrm>
                <a:off x="2592" y="3312"/>
                <a:ext cx="1872" cy="864"/>
              </a:xfrm>
              <a:prstGeom prst="irregularSeal2">
                <a:avLst/>
              </a:prstGeom>
              <a:solidFill>
                <a:schemeClr val="accent1"/>
              </a:solidFill>
              <a:ln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pPr eaLnBrk="0" hangingPunct="0"/>
                <a:endParaRPr lang="sr-Latn-CS"/>
              </a:p>
            </p:txBody>
          </p:sp>
          <p:sp>
            <p:nvSpPr>
              <p:cNvPr id="2058" name="Text Box 5"/>
              <p:cNvSpPr txBox="1">
                <a:spLocks noChangeArrowheads="1"/>
              </p:cNvSpPr>
              <p:nvPr/>
            </p:nvSpPr>
            <p:spPr bwMode="auto">
              <a:xfrm>
                <a:off x="2976" y="3648"/>
                <a:ext cx="1008" cy="291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sr-Latn-CS" sz="2400" b="1">
                    <a:latin typeface="Tahoma" pitchFamily="34" charset="0"/>
                  </a:rPr>
                  <a:t>Ne valja!</a:t>
                </a:r>
                <a:endParaRPr lang="en-US" sz="2400" b="1">
                  <a:latin typeface="Tahoma" pitchFamily="34" charset="0"/>
                </a:endParaRPr>
              </a:p>
            </p:txBody>
          </p:sp>
        </p:grpSp>
        <p:sp>
          <p:nvSpPr>
            <p:cNvPr id="2054" name="Line 6"/>
            <p:cNvSpPr>
              <a:spLocks noChangeShapeType="1"/>
            </p:cNvSpPr>
            <p:nvPr/>
          </p:nvSpPr>
          <p:spPr bwMode="auto">
            <a:xfrm flipH="1" flipV="1">
              <a:off x="1632" y="3168"/>
              <a:ext cx="1680" cy="38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triangl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55" name="Line 7"/>
            <p:cNvSpPr>
              <a:spLocks noChangeShapeType="1"/>
            </p:cNvSpPr>
            <p:nvPr/>
          </p:nvSpPr>
          <p:spPr bwMode="auto">
            <a:xfrm flipH="1" flipV="1">
              <a:off x="2208" y="3168"/>
              <a:ext cx="1152" cy="38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triangl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56" name="Line 8"/>
            <p:cNvSpPr>
              <a:spLocks noChangeShapeType="1"/>
            </p:cNvSpPr>
            <p:nvPr/>
          </p:nvSpPr>
          <p:spPr bwMode="auto">
            <a:xfrm flipH="1" flipV="1">
              <a:off x="2832" y="3216"/>
              <a:ext cx="528" cy="33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triangle" w="sm" len="sm"/>
            </a:ln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Gra</a:t>
            </a:r>
            <a:r>
              <a:rPr lang="sr-Latn-CS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fike</a:t>
            </a:r>
            <a:r>
              <a:rPr lang="en-US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 </a:t>
            </a:r>
            <a:r>
              <a:rPr lang="sr-Latn-CS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i</a:t>
            </a:r>
            <a:r>
              <a:rPr lang="en-US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 </a:t>
            </a:r>
            <a:r>
              <a:rPr lang="sr-Latn-CS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grafikoni</a:t>
            </a:r>
            <a:endParaRPr lang="en-US" b="1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ahoma" pitchFamily="34" charset="0"/>
            </a:endParaRPr>
          </a:p>
        </p:txBody>
      </p:sp>
      <p:sp>
        <p:nvSpPr>
          <p:cNvPr id="29699" name="Freeform 3"/>
          <p:cNvSpPr>
            <a:spLocks/>
          </p:cNvSpPr>
          <p:nvPr/>
        </p:nvSpPr>
        <p:spPr bwMode="auto">
          <a:xfrm>
            <a:off x="2222500" y="5500689"/>
            <a:ext cx="5867400" cy="314325"/>
          </a:xfrm>
          <a:custGeom>
            <a:avLst/>
            <a:gdLst>
              <a:gd name="T0" fmla="*/ 297378458 w 3696"/>
              <a:gd name="T1" fmla="*/ 498990982 h 198"/>
              <a:gd name="T2" fmla="*/ 0 w 3696"/>
              <a:gd name="T3" fmla="*/ 0 h 198"/>
              <a:gd name="T4" fmla="*/ 2147483647 w 3696"/>
              <a:gd name="T5" fmla="*/ 0 h 198"/>
              <a:gd name="T6" fmla="*/ 2147483647 w 3696"/>
              <a:gd name="T7" fmla="*/ 498990982 h 198"/>
              <a:gd name="T8" fmla="*/ 297378458 w 3696"/>
              <a:gd name="T9" fmla="*/ 498990982 h 19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3696"/>
              <a:gd name="T16" fmla="*/ 0 h 198"/>
              <a:gd name="T17" fmla="*/ 3696 w 3696"/>
              <a:gd name="T18" fmla="*/ 198 h 19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696" h="198">
                <a:moveTo>
                  <a:pt x="118" y="198"/>
                </a:moveTo>
                <a:lnTo>
                  <a:pt x="0" y="0"/>
                </a:lnTo>
                <a:lnTo>
                  <a:pt x="3577" y="0"/>
                </a:lnTo>
                <a:lnTo>
                  <a:pt x="3696" y="198"/>
                </a:lnTo>
                <a:lnTo>
                  <a:pt x="118" y="198"/>
                </a:lnTo>
                <a:close/>
              </a:path>
            </a:pathLst>
          </a:custGeom>
          <a:solidFill>
            <a:srgbClr val="80808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 eaLnBrk="0" hangingPunct="0"/>
            <a:endParaRPr lang="sr-Latn-CS"/>
          </a:p>
        </p:txBody>
      </p:sp>
      <p:sp>
        <p:nvSpPr>
          <p:cNvPr id="29700" name="Freeform 4"/>
          <p:cNvSpPr>
            <a:spLocks/>
          </p:cNvSpPr>
          <p:nvPr/>
        </p:nvSpPr>
        <p:spPr bwMode="auto">
          <a:xfrm>
            <a:off x="7900988" y="1979613"/>
            <a:ext cx="188912" cy="3835400"/>
          </a:xfrm>
          <a:custGeom>
            <a:avLst/>
            <a:gdLst>
              <a:gd name="T0" fmla="*/ 299897029 w 119"/>
              <a:gd name="T1" fmla="*/ 2147483647 h 2416"/>
              <a:gd name="T2" fmla="*/ 299897029 w 119"/>
              <a:gd name="T3" fmla="*/ 498990934 h 2416"/>
              <a:gd name="T4" fmla="*/ 0 w 119"/>
              <a:gd name="T5" fmla="*/ 0 h 2416"/>
              <a:gd name="T6" fmla="*/ 0 w 119"/>
              <a:gd name="T7" fmla="*/ 2147483647 h 2416"/>
              <a:gd name="T8" fmla="*/ 299897029 w 119"/>
              <a:gd name="T9" fmla="*/ 2147483647 h 241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19"/>
              <a:gd name="T16" fmla="*/ 0 h 2416"/>
              <a:gd name="T17" fmla="*/ 119 w 119"/>
              <a:gd name="T18" fmla="*/ 2416 h 241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19" h="2416">
                <a:moveTo>
                  <a:pt x="119" y="2416"/>
                </a:moveTo>
                <a:lnTo>
                  <a:pt x="119" y="198"/>
                </a:lnTo>
                <a:lnTo>
                  <a:pt x="0" y="0"/>
                </a:lnTo>
                <a:lnTo>
                  <a:pt x="0" y="2218"/>
                </a:lnTo>
                <a:lnTo>
                  <a:pt x="119" y="2416"/>
                </a:lnTo>
                <a:close/>
              </a:path>
            </a:pathLst>
          </a:cu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pPr eaLnBrk="0" hangingPunct="0"/>
            <a:endParaRPr lang="sr-Latn-CS"/>
          </a:p>
        </p:txBody>
      </p:sp>
      <p:sp>
        <p:nvSpPr>
          <p:cNvPr id="29701" name="Rectangle 5"/>
          <p:cNvSpPr>
            <a:spLocks noChangeArrowheads="1"/>
          </p:cNvSpPr>
          <p:nvPr/>
        </p:nvSpPr>
        <p:spPr bwMode="auto">
          <a:xfrm>
            <a:off x="2222500" y="1979614"/>
            <a:ext cx="5678488" cy="3521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0" hangingPunct="0"/>
            <a:endParaRPr lang="sr-Latn-CS"/>
          </a:p>
        </p:txBody>
      </p:sp>
      <p:sp>
        <p:nvSpPr>
          <p:cNvPr id="29702" name="Freeform 6"/>
          <p:cNvSpPr>
            <a:spLocks/>
          </p:cNvSpPr>
          <p:nvPr/>
        </p:nvSpPr>
        <p:spPr bwMode="auto">
          <a:xfrm>
            <a:off x="2222500" y="5500689"/>
            <a:ext cx="5867400" cy="314325"/>
          </a:xfrm>
          <a:custGeom>
            <a:avLst/>
            <a:gdLst>
              <a:gd name="T0" fmla="*/ 0 w 560"/>
              <a:gd name="T1" fmla="*/ 0 h 30"/>
              <a:gd name="T2" fmla="*/ 2147483647 w 560"/>
              <a:gd name="T3" fmla="*/ 0 h 30"/>
              <a:gd name="T4" fmla="*/ 2147483647 w 560"/>
              <a:gd name="T5" fmla="*/ 2147483647 h 30"/>
              <a:gd name="T6" fmla="*/ 0 60000 65536"/>
              <a:gd name="T7" fmla="*/ 0 60000 65536"/>
              <a:gd name="T8" fmla="*/ 0 60000 65536"/>
              <a:gd name="T9" fmla="*/ 0 w 560"/>
              <a:gd name="T10" fmla="*/ 0 h 30"/>
              <a:gd name="T11" fmla="*/ 560 w 560"/>
              <a:gd name="T12" fmla="*/ 30 h 3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560" h="30">
                <a:moveTo>
                  <a:pt x="0" y="0"/>
                </a:moveTo>
                <a:lnTo>
                  <a:pt x="542" y="0"/>
                </a:lnTo>
                <a:lnTo>
                  <a:pt x="560" y="30"/>
                </a:lnTo>
              </a:path>
            </a:pathLst>
          </a:custGeom>
          <a:noFill/>
          <a:ln w="11113">
            <a:solidFill>
              <a:srgbClr val="FDE219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sr-Latn-CS"/>
          </a:p>
        </p:txBody>
      </p:sp>
      <p:sp>
        <p:nvSpPr>
          <p:cNvPr id="29703" name="Freeform 7"/>
          <p:cNvSpPr>
            <a:spLocks/>
          </p:cNvSpPr>
          <p:nvPr/>
        </p:nvSpPr>
        <p:spPr bwMode="auto">
          <a:xfrm>
            <a:off x="2222500" y="5060951"/>
            <a:ext cx="5867400" cy="314325"/>
          </a:xfrm>
          <a:custGeom>
            <a:avLst/>
            <a:gdLst>
              <a:gd name="T0" fmla="*/ 0 w 560"/>
              <a:gd name="T1" fmla="*/ 0 h 30"/>
              <a:gd name="T2" fmla="*/ 2147483647 w 560"/>
              <a:gd name="T3" fmla="*/ 0 h 30"/>
              <a:gd name="T4" fmla="*/ 2147483647 w 560"/>
              <a:gd name="T5" fmla="*/ 2147483647 h 30"/>
              <a:gd name="T6" fmla="*/ 0 60000 65536"/>
              <a:gd name="T7" fmla="*/ 0 60000 65536"/>
              <a:gd name="T8" fmla="*/ 0 60000 65536"/>
              <a:gd name="T9" fmla="*/ 0 w 560"/>
              <a:gd name="T10" fmla="*/ 0 h 30"/>
              <a:gd name="T11" fmla="*/ 560 w 560"/>
              <a:gd name="T12" fmla="*/ 30 h 3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560" h="30">
                <a:moveTo>
                  <a:pt x="0" y="0"/>
                </a:moveTo>
                <a:lnTo>
                  <a:pt x="542" y="0"/>
                </a:lnTo>
                <a:lnTo>
                  <a:pt x="560" y="30"/>
                </a:lnTo>
              </a:path>
            </a:pathLst>
          </a:custGeom>
          <a:noFill/>
          <a:ln w="11113">
            <a:solidFill>
              <a:srgbClr val="FDE219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sr-Latn-CS"/>
          </a:p>
        </p:txBody>
      </p:sp>
      <p:sp>
        <p:nvSpPr>
          <p:cNvPr id="29704" name="Freeform 8"/>
          <p:cNvSpPr>
            <a:spLocks/>
          </p:cNvSpPr>
          <p:nvPr/>
        </p:nvSpPr>
        <p:spPr bwMode="auto">
          <a:xfrm>
            <a:off x="2222500" y="4621214"/>
            <a:ext cx="5867400" cy="314325"/>
          </a:xfrm>
          <a:custGeom>
            <a:avLst/>
            <a:gdLst>
              <a:gd name="T0" fmla="*/ 0 w 560"/>
              <a:gd name="T1" fmla="*/ 0 h 30"/>
              <a:gd name="T2" fmla="*/ 2147483647 w 560"/>
              <a:gd name="T3" fmla="*/ 0 h 30"/>
              <a:gd name="T4" fmla="*/ 2147483647 w 560"/>
              <a:gd name="T5" fmla="*/ 2147483647 h 30"/>
              <a:gd name="T6" fmla="*/ 0 60000 65536"/>
              <a:gd name="T7" fmla="*/ 0 60000 65536"/>
              <a:gd name="T8" fmla="*/ 0 60000 65536"/>
              <a:gd name="T9" fmla="*/ 0 w 560"/>
              <a:gd name="T10" fmla="*/ 0 h 30"/>
              <a:gd name="T11" fmla="*/ 560 w 560"/>
              <a:gd name="T12" fmla="*/ 30 h 3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560" h="30">
                <a:moveTo>
                  <a:pt x="0" y="0"/>
                </a:moveTo>
                <a:lnTo>
                  <a:pt x="542" y="0"/>
                </a:lnTo>
                <a:lnTo>
                  <a:pt x="560" y="30"/>
                </a:lnTo>
              </a:path>
            </a:pathLst>
          </a:custGeom>
          <a:noFill/>
          <a:ln w="11113">
            <a:solidFill>
              <a:srgbClr val="FDE219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sr-Latn-CS"/>
          </a:p>
        </p:txBody>
      </p:sp>
      <p:sp>
        <p:nvSpPr>
          <p:cNvPr id="29705" name="Freeform 9"/>
          <p:cNvSpPr>
            <a:spLocks/>
          </p:cNvSpPr>
          <p:nvPr/>
        </p:nvSpPr>
        <p:spPr bwMode="auto">
          <a:xfrm>
            <a:off x="2222500" y="4181476"/>
            <a:ext cx="5867400" cy="314325"/>
          </a:xfrm>
          <a:custGeom>
            <a:avLst/>
            <a:gdLst>
              <a:gd name="T0" fmla="*/ 0 w 560"/>
              <a:gd name="T1" fmla="*/ 0 h 30"/>
              <a:gd name="T2" fmla="*/ 2147483647 w 560"/>
              <a:gd name="T3" fmla="*/ 0 h 30"/>
              <a:gd name="T4" fmla="*/ 2147483647 w 560"/>
              <a:gd name="T5" fmla="*/ 2147483647 h 30"/>
              <a:gd name="T6" fmla="*/ 0 60000 65536"/>
              <a:gd name="T7" fmla="*/ 0 60000 65536"/>
              <a:gd name="T8" fmla="*/ 0 60000 65536"/>
              <a:gd name="T9" fmla="*/ 0 w 560"/>
              <a:gd name="T10" fmla="*/ 0 h 30"/>
              <a:gd name="T11" fmla="*/ 560 w 560"/>
              <a:gd name="T12" fmla="*/ 30 h 3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560" h="30">
                <a:moveTo>
                  <a:pt x="0" y="0"/>
                </a:moveTo>
                <a:lnTo>
                  <a:pt x="542" y="0"/>
                </a:lnTo>
                <a:lnTo>
                  <a:pt x="560" y="30"/>
                </a:lnTo>
              </a:path>
            </a:pathLst>
          </a:custGeom>
          <a:noFill/>
          <a:ln w="11113">
            <a:solidFill>
              <a:srgbClr val="FDE219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sr-Latn-CS"/>
          </a:p>
        </p:txBody>
      </p:sp>
      <p:sp>
        <p:nvSpPr>
          <p:cNvPr id="29706" name="Freeform 10"/>
          <p:cNvSpPr>
            <a:spLocks/>
          </p:cNvSpPr>
          <p:nvPr/>
        </p:nvSpPr>
        <p:spPr bwMode="auto">
          <a:xfrm>
            <a:off x="2222500" y="3740151"/>
            <a:ext cx="5867400" cy="314325"/>
          </a:xfrm>
          <a:custGeom>
            <a:avLst/>
            <a:gdLst>
              <a:gd name="T0" fmla="*/ 0 w 560"/>
              <a:gd name="T1" fmla="*/ 0 h 30"/>
              <a:gd name="T2" fmla="*/ 2147483647 w 560"/>
              <a:gd name="T3" fmla="*/ 0 h 30"/>
              <a:gd name="T4" fmla="*/ 2147483647 w 560"/>
              <a:gd name="T5" fmla="*/ 2147483647 h 30"/>
              <a:gd name="T6" fmla="*/ 0 60000 65536"/>
              <a:gd name="T7" fmla="*/ 0 60000 65536"/>
              <a:gd name="T8" fmla="*/ 0 60000 65536"/>
              <a:gd name="T9" fmla="*/ 0 w 560"/>
              <a:gd name="T10" fmla="*/ 0 h 30"/>
              <a:gd name="T11" fmla="*/ 560 w 560"/>
              <a:gd name="T12" fmla="*/ 30 h 3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560" h="30">
                <a:moveTo>
                  <a:pt x="0" y="0"/>
                </a:moveTo>
                <a:lnTo>
                  <a:pt x="542" y="0"/>
                </a:lnTo>
                <a:lnTo>
                  <a:pt x="560" y="30"/>
                </a:lnTo>
              </a:path>
            </a:pathLst>
          </a:custGeom>
          <a:noFill/>
          <a:ln w="11113">
            <a:solidFill>
              <a:srgbClr val="FDE219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sr-Latn-CS"/>
          </a:p>
        </p:txBody>
      </p:sp>
      <p:sp>
        <p:nvSpPr>
          <p:cNvPr id="29707" name="Freeform 11"/>
          <p:cNvSpPr>
            <a:spLocks/>
          </p:cNvSpPr>
          <p:nvPr/>
        </p:nvSpPr>
        <p:spPr bwMode="auto">
          <a:xfrm>
            <a:off x="2222500" y="3300414"/>
            <a:ext cx="5867400" cy="314325"/>
          </a:xfrm>
          <a:custGeom>
            <a:avLst/>
            <a:gdLst>
              <a:gd name="T0" fmla="*/ 0 w 560"/>
              <a:gd name="T1" fmla="*/ 0 h 30"/>
              <a:gd name="T2" fmla="*/ 2147483647 w 560"/>
              <a:gd name="T3" fmla="*/ 0 h 30"/>
              <a:gd name="T4" fmla="*/ 2147483647 w 560"/>
              <a:gd name="T5" fmla="*/ 2147483647 h 30"/>
              <a:gd name="T6" fmla="*/ 0 60000 65536"/>
              <a:gd name="T7" fmla="*/ 0 60000 65536"/>
              <a:gd name="T8" fmla="*/ 0 60000 65536"/>
              <a:gd name="T9" fmla="*/ 0 w 560"/>
              <a:gd name="T10" fmla="*/ 0 h 30"/>
              <a:gd name="T11" fmla="*/ 560 w 560"/>
              <a:gd name="T12" fmla="*/ 30 h 3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560" h="30">
                <a:moveTo>
                  <a:pt x="0" y="0"/>
                </a:moveTo>
                <a:lnTo>
                  <a:pt x="542" y="0"/>
                </a:lnTo>
                <a:lnTo>
                  <a:pt x="560" y="30"/>
                </a:lnTo>
              </a:path>
            </a:pathLst>
          </a:custGeom>
          <a:noFill/>
          <a:ln w="11113">
            <a:solidFill>
              <a:srgbClr val="FDE219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sr-Latn-CS"/>
          </a:p>
        </p:txBody>
      </p:sp>
      <p:sp>
        <p:nvSpPr>
          <p:cNvPr id="29708" name="Freeform 12"/>
          <p:cNvSpPr>
            <a:spLocks/>
          </p:cNvSpPr>
          <p:nvPr/>
        </p:nvSpPr>
        <p:spPr bwMode="auto">
          <a:xfrm>
            <a:off x="2222500" y="2860676"/>
            <a:ext cx="5867400" cy="314325"/>
          </a:xfrm>
          <a:custGeom>
            <a:avLst/>
            <a:gdLst>
              <a:gd name="T0" fmla="*/ 0 w 560"/>
              <a:gd name="T1" fmla="*/ 0 h 30"/>
              <a:gd name="T2" fmla="*/ 2147483647 w 560"/>
              <a:gd name="T3" fmla="*/ 0 h 30"/>
              <a:gd name="T4" fmla="*/ 2147483647 w 560"/>
              <a:gd name="T5" fmla="*/ 2147483647 h 30"/>
              <a:gd name="T6" fmla="*/ 0 60000 65536"/>
              <a:gd name="T7" fmla="*/ 0 60000 65536"/>
              <a:gd name="T8" fmla="*/ 0 60000 65536"/>
              <a:gd name="T9" fmla="*/ 0 w 560"/>
              <a:gd name="T10" fmla="*/ 0 h 30"/>
              <a:gd name="T11" fmla="*/ 560 w 560"/>
              <a:gd name="T12" fmla="*/ 30 h 3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560" h="30">
                <a:moveTo>
                  <a:pt x="0" y="0"/>
                </a:moveTo>
                <a:lnTo>
                  <a:pt x="542" y="0"/>
                </a:lnTo>
                <a:lnTo>
                  <a:pt x="560" y="30"/>
                </a:lnTo>
              </a:path>
            </a:pathLst>
          </a:custGeom>
          <a:noFill/>
          <a:ln w="11113">
            <a:solidFill>
              <a:srgbClr val="FDE219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sr-Latn-CS"/>
          </a:p>
        </p:txBody>
      </p:sp>
      <p:sp>
        <p:nvSpPr>
          <p:cNvPr id="29709" name="Freeform 13"/>
          <p:cNvSpPr>
            <a:spLocks/>
          </p:cNvSpPr>
          <p:nvPr/>
        </p:nvSpPr>
        <p:spPr bwMode="auto">
          <a:xfrm>
            <a:off x="2222500" y="2419351"/>
            <a:ext cx="5867400" cy="315913"/>
          </a:xfrm>
          <a:custGeom>
            <a:avLst/>
            <a:gdLst>
              <a:gd name="T0" fmla="*/ 0 w 560"/>
              <a:gd name="T1" fmla="*/ 0 h 30"/>
              <a:gd name="T2" fmla="*/ 2147483647 w 560"/>
              <a:gd name="T3" fmla="*/ 0 h 30"/>
              <a:gd name="T4" fmla="*/ 2147483647 w 560"/>
              <a:gd name="T5" fmla="*/ 2147483647 h 30"/>
              <a:gd name="T6" fmla="*/ 0 60000 65536"/>
              <a:gd name="T7" fmla="*/ 0 60000 65536"/>
              <a:gd name="T8" fmla="*/ 0 60000 65536"/>
              <a:gd name="T9" fmla="*/ 0 w 560"/>
              <a:gd name="T10" fmla="*/ 0 h 30"/>
              <a:gd name="T11" fmla="*/ 560 w 560"/>
              <a:gd name="T12" fmla="*/ 30 h 3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560" h="30">
                <a:moveTo>
                  <a:pt x="0" y="0"/>
                </a:moveTo>
                <a:lnTo>
                  <a:pt x="542" y="0"/>
                </a:lnTo>
                <a:lnTo>
                  <a:pt x="560" y="30"/>
                </a:lnTo>
              </a:path>
            </a:pathLst>
          </a:custGeom>
          <a:noFill/>
          <a:ln w="11113">
            <a:solidFill>
              <a:srgbClr val="FDE219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sr-Latn-CS"/>
          </a:p>
        </p:txBody>
      </p:sp>
      <p:sp>
        <p:nvSpPr>
          <p:cNvPr id="29710" name="Freeform 14"/>
          <p:cNvSpPr>
            <a:spLocks/>
          </p:cNvSpPr>
          <p:nvPr/>
        </p:nvSpPr>
        <p:spPr bwMode="auto">
          <a:xfrm>
            <a:off x="2222500" y="1979614"/>
            <a:ext cx="5867400" cy="314325"/>
          </a:xfrm>
          <a:custGeom>
            <a:avLst/>
            <a:gdLst>
              <a:gd name="T0" fmla="*/ 0 w 560"/>
              <a:gd name="T1" fmla="*/ 0 h 30"/>
              <a:gd name="T2" fmla="*/ 2147483647 w 560"/>
              <a:gd name="T3" fmla="*/ 0 h 30"/>
              <a:gd name="T4" fmla="*/ 2147483647 w 560"/>
              <a:gd name="T5" fmla="*/ 2147483647 h 30"/>
              <a:gd name="T6" fmla="*/ 0 60000 65536"/>
              <a:gd name="T7" fmla="*/ 0 60000 65536"/>
              <a:gd name="T8" fmla="*/ 0 60000 65536"/>
              <a:gd name="T9" fmla="*/ 0 w 560"/>
              <a:gd name="T10" fmla="*/ 0 h 30"/>
              <a:gd name="T11" fmla="*/ 560 w 560"/>
              <a:gd name="T12" fmla="*/ 30 h 3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560" h="30">
                <a:moveTo>
                  <a:pt x="0" y="0"/>
                </a:moveTo>
                <a:lnTo>
                  <a:pt x="542" y="0"/>
                </a:lnTo>
                <a:lnTo>
                  <a:pt x="560" y="30"/>
                </a:lnTo>
              </a:path>
            </a:pathLst>
          </a:custGeom>
          <a:noFill/>
          <a:ln w="11113">
            <a:solidFill>
              <a:srgbClr val="FDE219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sr-Latn-CS"/>
          </a:p>
        </p:txBody>
      </p:sp>
      <p:sp>
        <p:nvSpPr>
          <p:cNvPr id="29711" name="Freeform 15"/>
          <p:cNvSpPr>
            <a:spLocks/>
          </p:cNvSpPr>
          <p:nvPr/>
        </p:nvSpPr>
        <p:spPr bwMode="auto">
          <a:xfrm>
            <a:off x="2222500" y="5500689"/>
            <a:ext cx="5867400" cy="314325"/>
          </a:xfrm>
          <a:custGeom>
            <a:avLst/>
            <a:gdLst>
              <a:gd name="T0" fmla="*/ 2147483647 w 3696"/>
              <a:gd name="T1" fmla="*/ 0 h 198"/>
              <a:gd name="T2" fmla="*/ 2147483647 w 3696"/>
              <a:gd name="T3" fmla="*/ 498990982 h 198"/>
              <a:gd name="T4" fmla="*/ 297378458 w 3696"/>
              <a:gd name="T5" fmla="*/ 498990982 h 198"/>
              <a:gd name="T6" fmla="*/ 0 w 3696"/>
              <a:gd name="T7" fmla="*/ 0 h 198"/>
              <a:gd name="T8" fmla="*/ 2147483647 w 3696"/>
              <a:gd name="T9" fmla="*/ 0 h 19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3696"/>
              <a:gd name="T16" fmla="*/ 0 h 198"/>
              <a:gd name="T17" fmla="*/ 3696 w 3696"/>
              <a:gd name="T18" fmla="*/ 198 h 19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696" h="198">
                <a:moveTo>
                  <a:pt x="3577" y="0"/>
                </a:moveTo>
                <a:lnTo>
                  <a:pt x="3696" y="198"/>
                </a:lnTo>
                <a:lnTo>
                  <a:pt x="118" y="198"/>
                </a:lnTo>
                <a:lnTo>
                  <a:pt x="0" y="0"/>
                </a:lnTo>
                <a:lnTo>
                  <a:pt x="3577" y="0"/>
                </a:lnTo>
                <a:close/>
              </a:path>
            </a:pathLst>
          </a:custGeom>
          <a:noFill/>
          <a:ln w="11113">
            <a:solidFill>
              <a:srgbClr val="FDE219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sr-Latn-CS"/>
          </a:p>
        </p:txBody>
      </p:sp>
      <p:sp>
        <p:nvSpPr>
          <p:cNvPr id="29712" name="Freeform 16"/>
          <p:cNvSpPr>
            <a:spLocks/>
          </p:cNvSpPr>
          <p:nvPr/>
        </p:nvSpPr>
        <p:spPr bwMode="auto">
          <a:xfrm>
            <a:off x="7900988" y="1979613"/>
            <a:ext cx="188912" cy="3835400"/>
          </a:xfrm>
          <a:custGeom>
            <a:avLst/>
            <a:gdLst>
              <a:gd name="T0" fmla="*/ 299897029 w 119"/>
              <a:gd name="T1" fmla="*/ 2147483647 h 2416"/>
              <a:gd name="T2" fmla="*/ 299897029 w 119"/>
              <a:gd name="T3" fmla="*/ 498990934 h 2416"/>
              <a:gd name="T4" fmla="*/ 0 w 119"/>
              <a:gd name="T5" fmla="*/ 0 h 2416"/>
              <a:gd name="T6" fmla="*/ 0 w 119"/>
              <a:gd name="T7" fmla="*/ 2147483647 h 2416"/>
              <a:gd name="T8" fmla="*/ 299897029 w 119"/>
              <a:gd name="T9" fmla="*/ 2147483647 h 241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19"/>
              <a:gd name="T16" fmla="*/ 0 h 2416"/>
              <a:gd name="T17" fmla="*/ 119 w 119"/>
              <a:gd name="T18" fmla="*/ 2416 h 241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19" h="2416">
                <a:moveTo>
                  <a:pt x="119" y="2416"/>
                </a:moveTo>
                <a:lnTo>
                  <a:pt x="119" y="198"/>
                </a:lnTo>
                <a:lnTo>
                  <a:pt x="0" y="0"/>
                </a:lnTo>
                <a:lnTo>
                  <a:pt x="0" y="2218"/>
                </a:lnTo>
                <a:lnTo>
                  <a:pt x="119" y="2416"/>
                </a:lnTo>
                <a:close/>
              </a:path>
            </a:pathLst>
          </a:custGeom>
          <a:noFill/>
          <a:ln w="11113">
            <a:solidFill>
              <a:srgbClr val="FDE219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sr-Latn-CS"/>
          </a:p>
        </p:txBody>
      </p:sp>
      <p:sp>
        <p:nvSpPr>
          <p:cNvPr id="29713" name="Rectangle 17"/>
          <p:cNvSpPr>
            <a:spLocks noChangeArrowheads="1"/>
          </p:cNvSpPr>
          <p:nvPr/>
        </p:nvSpPr>
        <p:spPr bwMode="auto">
          <a:xfrm>
            <a:off x="2222500" y="1979614"/>
            <a:ext cx="5678488" cy="3521075"/>
          </a:xfrm>
          <a:prstGeom prst="rect">
            <a:avLst/>
          </a:prstGeom>
          <a:noFill/>
          <a:ln w="11113">
            <a:solidFill>
              <a:srgbClr val="FDE219"/>
            </a:solidFill>
            <a:miter lim="800000"/>
            <a:headEnd/>
            <a:tailEnd/>
          </a:ln>
        </p:spPr>
        <p:txBody>
          <a:bodyPr/>
          <a:lstStyle/>
          <a:p>
            <a:pPr eaLnBrk="0" hangingPunct="0"/>
            <a:endParaRPr lang="sr-Latn-CS"/>
          </a:p>
        </p:txBody>
      </p:sp>
      <p:grpSp>
        <p:nvGrpSpPr>
          <p:cNvPr id="29714" name="Group 18"/>
          <p:cNvGrpSpPr>
            <a:grpSpLocks/>
          </p:cNvGrpSpPr>
          <p:nvPr/>
        </p:nvGrpSpPr>
        <p:grpSpPr bwMode="auto">
          <a:xfrm>
            <a:off x="6119814" y="3436939"/>
            <a:ext cx="314325" cy="2378075"/>
            <a:chOff x="2895" y="2165"/>
            <a:chExt cx="198" cy="1498"/>
          </a:xfrm>
        </p:grpSpPr>
        <p:sp>
          <p:nvSpPr>
            <p:cNvPr id="30906" name="Rectangle 19"/>
            <p:cNvSpPr>
              <a:spLocks noChangeArrowheads="1"/>
            </p:cNvSpPr>
            <p:nvPr/>
          </p:nvSpPr>
          <p:spPr bwMode="auto">
            <a:xfrm>
              <a:off x="2895" y="2165"/>
              <a:ext cx="198" cy="46"/>
            </a:xfrm>
            <a:prstGeom prst="rect">
              <a:avLst/>
            </a:prstGeom>
            <a:solidFill>
              <a:srgbClr val="FE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907" name="Rectangle 20"/>
            <p:cNvSpPr>
              <a:spLocks noChangeArrowheads="1"/>
            </p:cNvSpPr>
            <p:nvPr/>
          </p:nvSpPr>
          <p:spPr bwMode="auto">
            <a:xfrm>
              <a:off x="2895" y="2211"/>
              <a:ext cx="198" cy="46"/>
            </a:xfrm>
            <a:prstGeom prst="rect">
              <a:avLst/>
            </a:prstGeom>
            <a:solidFill>
              <a:srgbClr val="FE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908" name="Rectangle 21"/>
            <p:cNvSpPr>
              <a:spLocks noChangeArrowheads="1"/>
            </p:cNvSpPr>
            <p:nvPr/>
          </p:nvSpPr>
          <p:spPr bwMode="auto">
            <a:xfrm>
              <a:off x="2895" y="2257"/>
              <a:ext cx="198" cy="46"/>
            </a:xfrm>
            <a:prstGeom prst="rect">
              <a:avLst/>
            </a:prstGeom>
            <a:solidFill>
              <a:srgbClr val="FE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909" name="Rectangle 22"/>
            <p:cNvSpPr>
              <a:spLocks noChangeArrowheads="1"/>
            </p:cNvSpPr>
            <p:nvPr/>
          </p:nvSpPr>
          <p:spPr bwMode="auto">
            <a:xfrm>
              <a:off x="2895" y="2303"/>
              <a:ext cx="198" cy="47"/>
            </a:xfrm>
            <a:prstGeom prst="rect">
              <a:avLst/>
            </a:prstGeom>
            <a:solidFill>
              <a:srgbClr val="FD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910" name="Rectangle 23"/>
            <p:cNvSpPr>
              <a:spLocks noChangeArrowheads="1"/>
            </p:cNvSpPr>
            <p:nvPr/>
          </p:nvSpPr>
          <p:spPr bwMode="auto">
            <a:xfrm>
              <a:off x="2895" y="2350"/>
              <a:ext cx="198" cy="46"/>
            </a:xfrm>
            <a:prstGeom prst="rect">
              <a:avLst/>
            </a:prstGeom>
            <a:solidFill>
              <a:srgbClr val="FD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911" name="Rectangle 24"/>
            <p:cNvSpPr>
              <a:spLocks noChangeArrowheads="1"/>
            </p:cNvSpPr>
            <p:nvPr/>
          </p:nvSpPr>
          <p:spPr bwMode="auto">
            <a:xfrm>
              <a:off x="2895" y="2396"/>
              <a:ext cx="198" cy="53"/>
            </a:xfrm>
            <a:prstGeom prst="rect">
              <a:avLst/>
            </a:prstGeom>
            <a:solidFill>
              <a:srgbClr val="FC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912" name="Rectangle 25"/>
            <p:cNvSpPr>
              <a:spLocks noChangeArrowheads="1"/>
            </p:cNvSpPr>
            <p:nvPr/>
          </p:nvSpPr>
          <p:spPr bwMode="auto">
            <a:xfrm>
              <a:off x="2895" y="2449"/>
              <a:ext cx="198" cy="46"/>
            </a:xfrm>
            <a:prstGeom prst="rect">
              <a:avLst/>
            </a:prstGeom>
            <a:solidFill>
              <a:srgbClr val="FC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913" name="Rectangle 26"/>
            <p:cNvSpPr>
              <a:spLocks noChangeArrowheads="1"/>
            </p:cNvSpPr>
            <p:nvPr/>
          </p:nvSpPr>
          <p:spPr bwMode="auto">
            <a:xfrm>
              <a:off x="2895" y="2495"/>
              <a:ext cx="198" cy="46"/>
            </a:xfrm>
            <a:prstGeom prst="rect">
              <a:avLst/>
            </a:prstGeom>
            <a:solidFill>
              <a:srgbClr val="FB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914" name="Rectangle 27"/>
            <p:cNvSpPr>
              <a:spLocks noChangeArrowheads="1"/>
            </p:cNvSpPr>
            <p:nvPr/>
          </p:nvSpPr>
          <p:spPr bwMode="auto">
            <a:xfrm>
              <a:off x="2895" y="2541"/>
              <a:ext cx="198" cy="46"/>
            </a:xfrm>
            <a:prstGeom prst="rect">
              <a:avLst/>
            </a:prstGeom>
            <a:solidFill>
              <a:srgbClr val="FA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915" name="Rectangle 28"/>
            <p:cNvSpPr>
              <a:spLocks noChangeArrowheads="1"/>
            </p:cNvSpPr>
            <p:nvPr/>
          </p:nvSpPr>
          <p:spPr bwMode="auto">
            <a:xfrm>
              <a:off x="2895" y="2587"/>
              <a:ext cx="198" cy="47"/>
            </a:xfrm>
            <a:prstGeom prst="rect">
              <a:avLst/>
            </a:prstGeom>
            <a:solidFill>
              <a:srgbClr val="F9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916" name="Rectangle 29"/>
            <p:cNvSpPr>
              <a:spLocks noChangeArrowheads="1"/>
            </p:cNvSpPr>
            <p:nvPr/>
          </p:nvSpPr>
          <p:spPr bwMode="auto">
            <a:xfrm>
              <a:off x="2895" y="2634"/>
              <a:ext cx="198" cy="46"/>
            </a:xfrm>
            <a:prstGeom prst="rect">
              <a:avLst/>
            </a:prstGeom>
            <a:solidFill>
              <a:srgbClr val="F8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917" name="Rectangle 30"/>
            <p:cNvSpPr>
              <a:spLocks noChangeArrowheads="1"/>
            </p:cNvSpPr>
            <p:nvPr/>
          </p:nvSpPr>
          <p:spPr bwMode="auto">
            <a:xfrm>
              <a:off x="2895" y="2680"/>
              <a:ext cx="198" cy="46"/>
            </a:xfrm>
            <a:prstGeom prst="rect">
              <a:avLst/>
            </a:prstGeom>
            <a:solidFill>
              <a:srgbClr val="F6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918" name="Rectangle 31"/>
            <p:cNvSpPr>
              <a:spLocks noChangeArrowheads="1"/>
            </p:cNvSpPr>
            <p:nvPr/>
          </p:nvSpPr>
          <p:spPr bwMode="auto">
            <a:xfrm>
              <a:off x="2895" y="2726"/>
              <a:ext cx="198" cy="46"/>
            </a:xfrm>
            <a:prstGeom prst="rect">
              <a:avLst/>
            </a:prstGeom>
            <a:solidFill>
              <a:srgbClr val="F5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919" name="Rectangle 32"/>
            <p:cNvSpPr>
              <a:spLocks noChangeArrowheads="1"/>
            </p:cNvSpPr>
            <p:nvPr/>
          </p:nvSpPr>
          <p:spPr bwMode="auto">
            <a:xfrm>
              <a:off x="2895" y="2772"/>
              <a:ext cx="198" cy="46"/>
            </a:xfrm>
            <a:prstGeom prst="rect">
              <a:avLst/>
            </a:prstGeom>
            <a:solidFill>
              <a:srgbClr val="F3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920" name="Rectangle 33"/>
            <p:cNvSpPr>
              <a:spLocks noChangeArrowheads="1"/>
            </p:cNvSpPr>
            <p:nvPr/>
          </p:nvSpPr>
          <p:spPr bwMode="auto">
            <a:xfrm>
              <a:off x="2895" y="2818"/>
              <a:ext cx="198" cy="47"/>
            </a:xfrm>
            <a:prstGeom prst="rect">
              <a:avLst/>
            </a:prstGeom>
            <a:solidFill>
              <a:srgbClr val="F2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921" name="Rectangle 34"/>
            <p:cNvSpPr>
              <a:spLocks noChangeArrowheads="1"/>
            </p:cNvSpPr>
            <p:nvPr/>
          </p:nvSpPr>
          <p:spPr bwMode="auto">
            <a:xfrm>
              <a:off x="2895" y="2865"/>
              <a:ext cx="198" cy="52"/>
            </a:xfrm>
            <a:prstGeom prst="rect">
              <a:avLst/>
            </a:prstGeom>
            <a:solidFill>
              <a:srgbClr val="F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922" name="Rectangle 35"/>
            <p:cNvSpPr>
              <a:spLocks noChangeArrowheads="1"/>
            </p:cNvSpPr>
            <p:nvPr/>
          </p:nvSpPr>
          <p:spPr bwMode="auto">
            <a:xfrm>
              <a:off x="2895" y="2917"/>
              <a:ext cx="198" cy="47"/>
            </a:xfrm>
            <a:prstGeom prst="rect">
              <a:avLst/>
            </a:prstGeom>
            <a:solidFill>
              <a:srgbClr val="EF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923" name="Rectangle 36"/>
            <p:cNvSpPr>
              <a:spLocks noChangeArrowheads="1"/>
            </p:cNvSpPr>
            <p:nvPr/>
          </p:nvSpPr>
          <p:spPr bwMode="auto">
            <a:xfrm>
              <a:off x="2895" y="2964"/>
              <a:ext cx="198" cy="46"/>
            </a:xfrm>
            <a:prstGeom prst="rect">
              <a:avLst/>
            </a:prstGeom>
            <a:solidFill>
              <a:srgbClr val="ED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924" name="Rectangle 37"/>
            <p:cNvSpPr>
              <a:spLocks noChangeArrowheads="1"/>
            </p:cNvSpPr>
            <p:nvPr/>
          </p:nvSpPr>
          <p:spPr bwMode="auto">
            <a:xfrm>
              <a:off x="2895" y="3010"/>
              <a:ext cx="198" cy="46"/>
            </a:xfrm>
            <a:prstGeom prst="rect">
              <a:avLst/>
            </a:prstGeom>
            <a:solidFill>
              <a:srgbClr val="EB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925" name="Rectangle 38"/>
            <p:cNvSpPr>
              <a:spLocks noChangeArrowheads="1"/>
            </p:cNvSpPr>
            <p:nvPr/>
          </p:nvSpPr>
          <p:spPr bwMode="auto">
            <a:xfrm>
              <a:off x="2895" y="3056"/>
              <a:ext cx="198" cy="46"/>
            </a:xfrm>
            <a:prstGeom prst="rect">
              <a:avLst/>
            </a:prstGeom>
            <a:solidFill>
              <a:srgbClr val="EA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926" name="Rectangle 39"/>
            <p:cNvSpPr>
              <a:spLocks noChangeArrowheads="1"/>
            </p:cNvSpPr>
            <p:nvPr/>
          </p:nvSpPr>
          <p:spPr bwMode="auto">
            <a:xfrm>
              <a:off x="2895" y="3102"/>
              <a:ext cx="198" cy="47"/>
            </a:xfrm>
            <a:prstGeom prst="rect">
              <a:avLst/>
            </a:prstGeom>
            <a:solidFill>
              <a:srgbClr val="E8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927" name="Rectangle 40"/>
            <p:cNvSpPr>
              <a:spLocks noChangeArrowheads="1"/>
            </p:cNvSpPr>
            <p:nvPr/>
          </p:nvSpPr>
          <p:spPr bwMode="auto">
            <a:xfrm>
              <a:off x="2895" y="3149"/>
              <a:ext cx="198" cy="46"/>
            </a:xfrm>
            <a:prstGeom prst="rect">
              <a:avLst/>
            </a:prstGeom>
            <a:solidFill>
              <a:srgbClr val="E7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928" name="Rectangle 41"/>
            <p:cNvSpPr>
              <a:spLocks noChangeArrowheads="1"/>
            </p:cNvSpPr>
            <p:nvPr/>
          </p:nvSpPr>
          <p:spPr bwMode="auto">
            <a:xfrm>
              <a:off x="2895" y="3195"/>
              <a:ext cx="198" cy="46"/>
            </a:xfrm>
            <a:prstGeom prst="rect">
              <a:avLst/>
            </a:prstGeom>
            <a:solidFill>
              <a:srgbClr val="E6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929" name="Rectangle 42"/>
            <p:cNvSpPr>
              <a:spLocks noChangeArrowheads="1"/>
            </p:cNvSpPr>
            <p:nvPr/>
          </p:nvSpPr>
          <p:spPr bwMode="auto">
            <a:xfrm>
              <a:off x="2895" y="3241"/>
              <a:ext cx="198" cy="46"/>
            </a:xfrm>
            <a:prstGeom prst="rect">
              <a:avLst/>
            </a:prstGeom>
            <a:solidFill>
              <a:srgbClr val="E5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930" name="Rectangle 43"/>
            <p:cNvSpPr>
              <a:spLocks noChangeArrowheads="1"/>
            </p:cNvSpPr>
            <p:nvPr/>
          </p:nvSpPr>
          <p:spPr bwMode="auto">
            <a:xfrm>
              <a:off x="2895" y="3287"/>
              <a:ext cx="198" cy="46"/>
            </a:xfrm>
            <a:prstGeom prst="rect">
              <a:avLst/>
            </a:prstGeom>
            <a:solidFill>
              <a:srgbClr val="E4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931" name="Rectangle 44"/>
            <p:cNvSpPr>
              <a:spLocks noChangeArrowheads="1"/>
            </p:cNvSpPr>
            <p:nvPr/>
          </p:nvSpPr>
          <p:spPr bwMode="auto">
            <a:xfrm>
              <a:off x="2895" y="3333"/>
              <a:ext cx="198" cy="47"/>
            </a:xfrm>
            <a:prstGeom prst="rect">
              <a:avLst/>
            </a:prstGeom>
            <a:solidFill>
              <a:srgbClr val="E3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932" name="Rectangle 45"/>
            <p:cNvSpPr>
              <a:spLocks noChangeArrowheads="1"/>
            </p:cNvSpPr>
            <p:nvPr/>
          </p:nvSpPr>
          <p:spPr bwMode="auto">
            <a:xfrm>
              <a:off x="2895" y="3380"/>
              <a:ext cx="198" cy="52"/>
            </a:xfrm>
            <a:prstGeom prst="rect">
              <a:avLst/>
            </a:prstGeom>
            <a:solidFill>
              <a:srgbClr val="E2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933" name="Rectangle 46"/>
            <p:cNvSpPr>
              <a:spLocks noChangeArrowheads="1"/>
            </p:cNvSpPr>
            <p:nvPr/>
          </p:nvSpPr>
          <p:spPr bwMode="auto">
            <a:xfrm>
              <a:off x="2895" y="3432"/>
              <a:ext cx="198" cy="47"/>
            </a:xfrm>
            <a:prstGeom prst="rect">
              <a:avLst/>
            </a:prstGeom>
            <a:solidFill>
              <a:srgbClr val="E1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934" name="Rectangle 47"/>
            <p:cNvSpPr>
              <a:spLocks noChangeArrowheads="1"/>
            </p:cNvSpPr>
            <p:nvPr/>
          </p:nvSpPr>
          <p:spPr bwMode="auto">
            <a:xfrm>
              <a:off x="2895" y="3479"/>
              <a:ext cx="198" cy="46"/>
            </a:xfrm>
            <a:prstGeom prst="rect">
              <a:avLst/>
            </a:prstGeom>
            <a:solidFill>
              <a:srgbClr val="E1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935" name="Rectangle 48"/>
            <p:cNvSpPr>
              <a:spLocks noChangeArrowheads="1"/>
            </p:cNvSpPr>
            <p:nvPr/>
          </p:nvSpPr>
          <p:spPr bwMode="auto">
            <a:xfrm>
              <a:off x="2895" y="3525"/>
              <a:ext cx="198" cy="46"/>
            </a:xfrm>
            <a:prstGeom prst="rect">
              <a:avLst/>
            </a:prstGeom>
            <a:solidFill>
              <a:srgbClr val="E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936" name="Rectangle 49"/>
            <p:cNvSpPr>
              <a:spLocks noChangeArrowheads="1"/>
            </p:cNvSpPr>
            <p:nvPr/>
          </p:nvSpPr>
          <p:spPr bwMode="auto">
            <a:xfrm>
              <a:off x="2895" y="3571"/>
              <a:ext cx="198" cy="46"/>
            </a:xfrm>
            <a:prstGeom prst="rect">
              <a:avLst/>
            </a:prstGeom>
            <a:solidFill>
              <a:srgbClr val="E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937" name="Rectangle 50"/>
            <p:cNvSpPr>
              <a:spLocks noChangeArrowheads="1"/>
            </p:cNvSpPr>
            <p:nvPr/>
          </p:nvSpPr>
          <p:spPr bwMode="auto">
            <a:xfrm>
              <a:off x="2895" y="3617"/>
              <a:ext cx="198" cy="46"/>
            </a:xfrm>
            <a:prstGeom prst="rect">
              <a:avLst/>
            </a:prstGeom>
            <a:solidFill>
              <a:srgbClr val="E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</p:grpSp>
      <p:sp>
        <p:nvSpPr>
          <p:cNvPr id="29715" name="Rectangle 51"/>
          <p:cNvSpPr>
            <a:spLocks noChangeArrowheads="1"/>
          </p:cNvSpPr>
          <p:nvPr/>
        </p:nvSpPr>
        <p:spPr bwMode="auto">
          <a:xfrm>
            <a:off x="6119814" y="3436939"/>
            <a:ext cx="314325" cy="2378075"/>
          </a:xfrm>
          <a:prstGeom prst="rect">
            <a:avLst/>
          </a:prstGeom>
          <a:noFill/>
          <a:ln w="11113">
            <a:solidFill>
              <a:srgbClr val="FDE219"/>
            </a:solidFill>
            <a:miter lim="800000"/>
            <a:headEnd/>
            <a:tailEnd/>
          </a:ln>
        </p:spPr>
        <p:txBody>
          <a:bodyPr/>
          <a:lstStyle/>
          <a:p>
            <a:pPr eaLnBrk="0" hangingPunct="0"/>
            <a:endParaRPr lang="sr-Latn-CS"/>
          </a:p>
        </p:txBody>
      </p:sp>
      <p:grpSp>
        <p:nvGrpSpPr>
          <p:cNvPr id="29716" name="Group 52"/>
          <p:cNvGrpSpPr>
            <a:grpSpLocks/>
          </p:cNvGrpSpPr>
          <p:nvPr/>
        </p:nvGrpSpPr>
        <p:grpSpPr bwMode="auto">
          <a:xfrm>
            <a:off x="5930901" y="3122613"/>
            <a:ext cx="200025" cy="2703512"/>
            <a:chOff x="2776" y="1967"/>
            <a:chExt cx="126" cy="1703"/>
          </a:xfrm>
        </p:grpSpPr>
        <p:sp>
          <p:nvSpPr>
            <p:cNvPr id="30840" name="Rectangle 53"/>
            <p:cNvSpPr>
              <a:spLocks noChangeArrowheads="1"/>
            </p:cNvSpPr>
            <p:nvPr/>
          </p:nvSpPr>
          <p:spPr bwMode="auto">
            <a:xfrm>
              <a:off x="2776" y="1967"/>
              <a:ext cx="126" cy="26"/>
            </a:xfrm>
            <a:prstGeom prst="rect">
              <a:avLst/>
            </a:prstGeom>
            <a:solidFill>
              <a:srgbClr val="BE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841" name="Rectangle 54"/>
            <p:cNvSpPr>
              <a:spLocks noChangeArrowheads="1"/>
            </p:cNvSpPr>
            <p:nvPr/>
          </p:nvSpPr>
          <p:spPr bwMode="auto">
            <a:xfrm>
              <a:off x="2776" y="1993"/>
              <a:ext cx="126" cy="27"/>
            </a:xfrm>
            <a:prstGeom prst="rect">
              <a:avLst/>
            </a:prstGeom>
            <a:solidFill>
              <a:srgbClr val="BE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842" name="Rectangle 55"/>
            <p:cNvSpPr>
              <a:spLocks noChangeArrowheads="1"/>
            </p:cNvSpPr>
            <p:nvPr/>
          </p:nvSpPr>
          <p:spPr bwMode="auto">
            <a:xfrm>
              <a:off x="2776" y="2020"/>
              <a:ext cx="126" cy="26"/>
            </a:xfrm>
            <a:prstGeom prst="rect">
              <a:avLst/>
            </a:prstGeom>
            <a:solidFill>
              <a:srgbClr val="BE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843" name="Rectangle 56"/>
            <p:cNvSpPr>
              <a:spLocks noChangeArrowheads="1"/>
            </p:cNvSpPr>
            <p:nvPr/>
          </p:nvSpPr>
          <p:spPr bwMode="auto">
            <a:xfrm>
              <a:off x="2776" y="2046"/>
              <a:ext cx="126" cy="26"/>
            </a:xfrm>
            <a:prstGeom prst="rect">
              <a:avLst/>
            </a:prstGeom>
            <a:solidFill>
              <a:srgbClr val="BE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844" name="Rectangle 57"/>
            <p:cNvSpPr>
              <a:spLocks noChangeArrowheads="1"/>
            </p:cNvSpPr>
            <p:nvPr/>
          </p:nvSpPr>
          <p:spPr bwMode="auto">
            <a:xfrm>
              <a:off x="2776" y="2072"/>
              <a:ext cx="126" cy="27"/>
            </a:xfrm>
            <a:prstGeom prst="rect">
              <a:avLst/>
            </a:prstGeom>
            <a:solidFill>
              <a:srgbClr val="BD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845" name="Rectangle 58"/>
            <p:cNvSpPr>
              <a:spLocks noChangeArrowheads="1"/>
            </p:cNvSpPr>
            <p:nvPr/>
          </p:nvSpPr>
          <p:spPr bwMode="auto">
            <a:xfrm>
              <a:off x="2776" y="2099"/>
              <a:ext cx="126" cy="20"/>
            </a:xfrm>
            <a:prstGeom prst="rect">
              <a:avLst/>
            </a:prstGeom>
            <a:solidFill>
              <a:srgbClr val="BD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846" name="Rectangle 59"/>
            <p:cNvSpPr>
              <a:spLocks noChangeArrowheads="1"/>
            </p:cNvSpPr>
            <p:nvPr/>
          </p:nvSpPr>
          <p:spPr bwMode="auto">
            <a:xfrm>
              <a:off x="2776" y="2119"/>
              <a:ext cx="126" cy="26"/>
            </a:xfrm>
            <a:prstGeom prst="rect">
              <a:avLst/>
            </a:prstGeom>
            <a:solidFill>
              <a:srgbClr val="BD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847" name="Rectangle 60"/>
            <p:cNvSpPr>
              <a:spLocks noChangeArrowheads="1"/>
            </p:cNvSpPr>
            <p:nvPr/>
          </p:nvSpPr>
          <p:spPr bwMode="auto">
            <a:xfrm>
              <a:off x="2776" y="2145"/>
              <a:ext cx="126" cy="26"/>
            </a:xfrm>
            <a:prstGeom prst="rect">
              <a:avLst/>
            </a:prstGeom>
            <a:solidFill>
              <a:srgbClr val="BC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848" name="Rectangle 61"/>
            <p:cNvSpPr>
              <a:spLocks noChangeArrowheads="1"/>
            </p:cNvSpPr>
            <p:nvPr/>
          </p:nvSpPr>
          <p:spPr bwMode="auto">
            <a:xfrm>
              <a:off x="2776" y="2171"/>
              <a:ext cx="126" cy="27"/>
            </a:xfrm>
            <a:prstGeom prst="rect">
              <a:avLst/>
            </a:prstGeom>
            <a:solidFill>
              <a:srgbClr val="BC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849" name="Rectangle 62"/>
            <p:cNvSpPr>
              <a:spLocks noChangeArrowheads="1"/>
            </p:cNvSpPr>
            <p:nvPr/>
          </p:nvSpPr>
          <p:spPr bwMode="auto">
            <a:xfrm>
              <a:off x="2776" y="2198"/>
              <a:ext cx="126" cy="26"/>
            </a:xfrm>
            <a:prstGeom prst="rect">
              <a:avLst/>
            </a:prstGeom>
            <a:solidFill>
              <a:srgbClr val="BB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850" name="Rectangle 63"/>
            <p:cNvSpPr>
              <a:spLocks noChangeArrowheads="1"/>
            </p:cNvSpPr>
            <p:nvPr/>
          </p:nvSpPr>
          <p:spPr bwMode="auto">
            <a:xfrm>
              <a:off x="2776" y="2224"/>
              <a:ext cx="126" cy="27"/>
            </a:xfrm>
            <a:prstGeom prst="rect">
              <a:avLst/>
            </a:prstGeom>
            <a:solidFill>
              <a:srgbClr val="BB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851" name="Rectangle 64"/>
            <p:cNvSpPr>
              <a:spLocks noChangeArrowheads="1"/>
            </p:cNvSpPr>
            <p:nvPr/>
          </p:nvSpPr>
          <p:spPr bwMode="auto">
            <a:xfrm>
              <a:off x="2776" y="2251"/>
              <a:ext cx="126" cy="26"/>
            </a:xfrm>
            <a:prstGeom prst="rect">
              <a:avLst/>
            </a:prstGeom>
            <a:solidFill>
              <a:srgbClr val="BA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852" name="Rectangle 65"/>
            <p:cNvSpPr>
              <a:spLocks noChangeArrowheads="1"/>
            </p:cNvSpPr>
            <p:nvPr/>
          </p:nvSpPr>
          <p:spPr bwMode="auto">
            <a:xfrm>
              <a:off x="2776" y="2277"/>
              <a:ext cx="126" cy="26"/>
            </a:xfrm>
            <a:prstGeom prst="rect">
              <a:avLst/>
            </a:prstGeom>
            <a:solidFill>
              <a:srgbClr val="BA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853" name="Rectangle 66"/>
            <p:cNvSpPr>
              <a:spLocks noChangeArrowheads="1"/>
            </p:cNvSpPr>
            <p:nvPr/>
          </p:nvSpPr>
          <p:spPr bwMode="auto">
            <a:xfrm>
              <a:off x="2776" y="2303"/>
              <a:ext cx="126" cy="27"/>
            </a:xfrm>
            <a:prstGeom prst="rect">
              <a:avLst/>
            </a:prstGeom>
            <a:solidFill>
              <a:srgbClr val="B9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854" name="Rectangle 67"/>
            <p:cNvSpPr>
              <a:spLocks noChangeArrowheads="1"/>
            </p:cNvSpPr>
            <p:nvPr/>
          </p:nvSpPr>
          <p:spPr bwMode="auto">
            <a:xfrm>
              <a:off x="2776" y="2330"/>
              <a:ext cx="126" cy="26"/>
            </a:xfrm>
            <a:prstGeom prst="rect">
              <a:avLst/>
            </a:prstGeom>
            <a:solidFill>
              <a:srgbClr val="B8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855" name="Rectangle 68"/>
            <p:cNvSpPr>
              <a:spLocks noChangeArrowheads="1"/>
            </p:cNvSpPr>
            <p:nvPr/>
          </p:nvSpPr>
          <p:spPr bwMode="auto">
            <a:xfrm>
              <a:off x="2776" y="2356"/>
              <a:ext cx="126" cy="27"/>
            </a:xfrm>
            <a:prstGeom prst="rect">
              <a:avLst/>
            </a:prstGeom>
            <a:solidFill>
              <a:srgbClr val="B7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856" name="Rectangle 69"/>
            <p:cNvSpPr>
              <a:spLocks noChangeArrowheads="1"/>
            </p:cNvSpPr>
            <p:nvPr/>
          </p:nvSpPr>
          <p:spPr bwMode="auto">
            <a:xfrm>
              <a:off x="2776" y="2383"/>
              <a:ext cx="126" cy="20"/>
            </a:xfrm>
            <a:prstGeom prst="rect">
              <a:avLst/>
            </a:prstGeom>
            <a:solidFill>
              <a:srgbClr val="B7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857" name="Rectangle 70"/>
            <p:cNvSpPr>
              <a:spLocks noChangeArrowheads="1"/>
            </p:cNvSpPr>
            <p:nvPr/>
          </p:nvSpPr>
          <p:spPr bwMode="auto">
            <a:xfrm>
              <a:off x="2776" y="2403"/>
              <a:ext cx="126" cy="26"/>
            </a:xfrm>
            <a:prstGeom prst="rect">
              <a:avLst/>
            </a:prstGeom>
            <a:solidFill>
              <a:srgbClr val="B6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858" name="Rectangle 71"/>
            <p:cNvSpPr>
              <a:spLocks noChangeArrowheads="1"/>
            </p:cNvSpPr>
            <p:nvPr/>
          </p:nvSpPr>
          <p:spPr bwMode="auto">
            <a:xfrm>
              <a:off x="2776" y="2429"/>
              <a:ext cx="126" cy="26"/>
            </a:xfrm>
            <a:prstGeom prst="rect">
              <a:avLst/>
            </a:prstGeom>
            <a:solidFill>
              <a:srgbClr val="B5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859" name="Rectangle 72"/>
            <p:cNvSpPr>
              <a:spLocks noChangeArrowheads="1"/>
            </p:cNvSpPr>
            <p:nvPr/>
          </p:nvSpPr>
          <p:spPr bwMode="auto">
            <a:xfrm>
              <a:off x="2776" y="2455"/>
              <a:ext cx="126" cy="27"/>
            </a:xfrm>
            <a:prstGeom prst="rect">
              <a:avLst/>
            </a:prstGeom>
            <a:solidFill>
              <a:srgbClr val="B4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860" name="Rectangle 73"/>
            <p:cNvSpPr>
              <a:spLocks noChangeArrowheads="1"/>
            </p:cNvSpPr>
            <p:nvPr/>
          </p:nvSpPr>
          <p:spPr bwMode="auto">
            <a:xfrm>
              <a:off x="2776" y="2482"/>
              <a:ext cx="126" cy="26"/>
            </a:xfrm>
            <a:prstGeom prst="rect">
              <a:avLst/>
            </a:prstGeom>
            <a:solidFill>
              <a:srgbClr val="B3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861" name="Rectangle 74"/>
            <p:cNvSpPr>
              <a:spLocks noChangeArrowheads="1"/>
            </p:cNvSpPr>
            <p:nvPr/>
          </p:nvSpPr>
          <p:spPr bwMode="auto">
            <a:xfrm>
              <a:off x="2776" y="2508"/>
              <a:ext cx="126" cy="27"/>
            </a:xfrm>
            <a:prstGeom prst="rect">
              <a:avLst/>
            </a:prstGeom>
            <a:solidFill>
              <a:srgbClr val="B2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862" name="Rectangle 75"/>
            <p:cNvSpPr>
              <a:spLocks noChangeArrowheads="1"/>
            </p:cNvSpPr>
            <p:nvPr/>
          </p:nvSpPr>
          <p:spPr bwMode="auto">
            <a:xfrm>
              <a:off x="2776" y="2535"/>
              <a:ext cx="126" cy="26"/>
            </a:xfrm>
            <a:prstGeom prst="rect">
              <a:avLst/>
            </a:prstGeom>
            <a:solidFill>
              <a:srgbClr val="B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863" name="Rectangle 76"/>
            <p:cNvSpPr>
              <a:spLocks noChangeArrowheads="1"/>
            </p:cNvSpPr>
            <p:nvPr/>
          </p:nvSpPr>
          <p:spPr bwMode="auto">
            <a:xfrm>
              <a:off x="2776" y="2561"/>
              <a:ext cx="126" cy="26"/>
            </a:xfrm>
            <a:prstGeom prst="rect">
              <a:avLst/>
            </a:prstGeom>
            <a:solidFill>
              <a:srgbClr val="AF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864" name="Rectangle 77"/>
            <p:cNvSpPr>
              <a:spLocks noChangeArrowheads="1"/>
            </p:cNvSpPr>
            <p:nvPr/>
          </p:nvSpPr>
          <p:spPr bwMode="auto">
            <a:xfrm>
              <a:off x="2776" y="2587"/>
              <a:ext cx="126" cy="27"/>
            </a:xfrm>
            <a:prstGeom prst="rect">
              <a:avLst/>
            </a:prstGeom>
            <a:solidFill>
              <a:srgbClr val="AE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865" name="Rectangle 78"/>
            <p:cNvSpPr>
              <a:spLocks noChangeArrowheads="1"/>
            </p:cNvSpPr>
            <p:nvPr/>
          </p:nvSpPr>
          <p:spPr bwMode="auto">
            <a:xfrm>
              <a:off x="2776" y="2614"/>
              <a:ext cx="126" cy="26"/>
            </a:xfrm>
            <a:prstGeom prst="rect">
              <a:avLst/>
            </a:prstGeom>
            <a:solidFill>
              <a:srgbClr val="AD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866" name="Rectangle 79"/>
            <p:cNvSpPr>
              <a:spLocks noChangeArrowheads="1"/>
            </p:cNvSpPr>
            <p:nvPr/>
          </p:nvSpPr>
          <p:spPr bwMode="auto">
            <a:xfrm>
              <a:off x="2776" y="2640"/>
              <a:ext cx="126" cy="27"/>
            </a:xfrm>
            <a:prstGeom prst="rect">
              <a:avLst/>
            </a:prstGeom>
            <a:solidFill>
              <a:srgbClr val="AB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867" name="Rectangle 80"/>
            <p:cNvSpPr>
              <a:spLocks noChangeArrowheads="1"/>
            </p:cNvSpPr>
            <p:nvPr/>
          </p:nvSpPr>
          <p:spPr bwMode="auto">
            <a:xfrm>
              <a:off x="2776" y="2667"/>
              <a:ext cx="126" cy="19"/>
            </a:xfrm>
            <a:prstGeom prst="rect">
              <a:avLst/>
            </a:prstGeom>
            <a:solidFill>
              <a:srgbClr val="AA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868" name="Rectangle 81"/>
            <p:cNvSpPr>
              <a:spLocks noChangeArrowheads="1"/>
            </p:cNvSpPr>
            <p:nvPr/>
          </p:nvSpPr>
          <p:spPr bwMode="auto">
            <a:xfrm>
              <a:off x="2776" y="2686"/>
              <a:ext cx="126" cy="27"/>
            </a:xfrm>
            <a:prstGeom prst="rect">
              <a:avLst/>
            </a:prstGeom>
            <a:solidFill>
              <a:srgbClr val="A8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869" name="Rectangle 82"/>
            <p:cNvSpPr>
              <a:spLocks noChangeArrowheads="1"/>
            </p:cNvSpPr>
            <p:nvPr/>
          </p:nvSpPr>
          <p:spPr bwMode="auto">
            <a:xfrm>
              <a:off x="2776" y="2713"/>
              <a:ext cx="126" cy="26"/>
            </a:xfrm>
            <a:prstGeom prst="rect">
              <a:avLst/>
            </a:prstGeom>
            <a:solidFill>
              <a:srgbClr val="A7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870" name="Rectangle 83"/>
            <p:cNvSpPr>
              <a:spLocks noChangeArrowheads="1"/>
            </p:cNvSpPr>
            <p:nvPr/>
          </p:nvSpPr>
          <p:spPr bwMode="auto">
            <a:xfrm>
              <a:off x="2776" y="2739"/>
              <a:ext cx="126" cy="27"/>
            </a:xfrm>
            <a:prstGeom prst="rect">
              <a:avLst/>
            </a:prstGeom>
            <a:solidFill>
              <a:srgbClr val="A5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871" name="Rectangle 84"/>
            <p:cNvSpPr>
              <a:spLocks noChangeArrowheads="1"/>
            </p:cNvSpPr>
            <p:nvPr/>
          </p:nvSpPr>
          <p:spPr bwMode="auto">
            <a:xfrm>
              <a:off x="2776" y="2766"/>
              <a:ext cx="126" cy="26"/>
            </a:xfrm>
            <a:prstGeom prst="rect">
              <a:avLst/>
            </a:prstGeom>
            <a:solidFill>
              <a:srgbClr val="A4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872" name="Rectangle 85"/>
            <p:cNvSpPr>
              <a:spLocks noChangeArrowheads="1"/>
            </p:cNvSpPr>
            <p:nvPr/>
          </p:nvSpPr>
          <p:spPr bwMode="auto">
            <a:xfrm>
              <a:off x="2776" y="2792"/>
              <a:ext cx="126" cy="26"/>
            </a:xfrm>
            <a:prstGeom prst="rect">
              <a:avLst/>
            </a:prstGeom>
            <a:solidFill>
              <a:srgbClr val="A2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873" name="Rectangle 86"/>
            <p:cNvSpPr>
              <a:spLocks noChangeArrowheads="1"/>
            </p:cNvSpPr>
            <p:nvPr/>
          </p:nvSpPr>
          <p:spPr bwMode="auto">
            <a:xfrm>
              <a:off x="2776" y="2818"/>
              <a:ext cx="126" cy="27"/>
            </a:xfrm>
            <a:prstGeom prst="rect">
              <a:avLst/>
            </a:prstGeom>
            <a:solidFill>
              <a:srgbClr val="A1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874" name="Rectangle 87"/>
            <p:cNvSpPr>
              <a:spLocks noChangeArrowheads="1"/>
            </p:cNvSpPr>
            <p:nvPr/>
          </p:nvSpPr>
          <p:spPr bwMode="auto">
            <a:xfrm>
              <a:off x="2776" y="2845"/>
              <a:ext cx="126" cy="26"/>
            </a:xfrm>
            <a:prstGeom prst="rect">
              <a:avLst/>
            </a:prstGeom>
            <a:solidFill>
              <a:srgbClr val="9F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875" name="Rectangle 88"/>
            <p:cNvSpPr>
              <a:spLocks noChangeArrowheads="1"/>
            </p:cNvSpPr>
            <p:nvPr/>
          </p:nvSpPr>
          <p:spPr bwMode="auto">
            <a:xfrm>
              <a:off x="2776" y="2871"/>
              <a:ext cx="126" cy="27"/>
            </a:xfrm>
            <a:prstGeom prst="rect">
              <a:avLst/>
            </a:prstGeom>
            <a:solidFill>
              <a:srgbClr val="9D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876" name="Rectangle 89"/>
            <p:cNvSpPr>
              <a:spLocks noChangeArrowheads="1"/>
            </p:cNvSpPr>
            <p:nvPr/>
          </p:nvSpPr>
          <p:spPr bwMode="auto">
            <a:xfrm>
              <a:off x="2776" y="2898"/>
              <a:ext cx="126" cy="26"/>
            </a:xfrm>
            <a:prstGeom prst="rect">
              <a:avLst/>
            </a:prstGeom>
            <a:solidFill>
              <a:srgbClr val="9C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877" name="Rectangle 90"/>
            <p:cNvSpPr>
              <a:spLocks noChangeArrowheads="1"/>
            </p:cNvSpPr>
            <p:nvPr/>
          </p:nvSpPr>
          <p:spPr bwMode="auto">
            <a:xfrm>
              <a:off x="2776" y="2924"/>
              <a:ext cx="126" cy="26"/>
            </a:xfrm>
            <a:prstGeom prst="rect">
              <a:avLst/>
            </a:prstGeom>
            <a:solidFill>
              <a:srgbClr val="9A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878" name="Rectangle 91"/>
            <p:cNvSpPr>
              <a:spLocks noChangeArrowheads="1"/>
            </p:cNvSpPr>
            <p:nvPr/>
          </p:nvSpPr>
          <p:spPr bwMode="auto">
            <a:xfrm>
              <a:off x="2776" y="2950"/>
              <a:ext cx="126" cy="20"/>
            </a:xfrm>
            <a:prstGeom prst="rect">
              <a:avLst/>
            </a:prstGeom>
            <a:solidFill>
              <a:srgbClr val="98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879" name="Rectangle 92"/>
            <p:cNvSpPr>
              <a:spLocks noChangeArrowheads="1"/>
            </p:cNvSpPr>
            <p:nvPr/>
          </p:nvSpPr>
          <p:spPr bwMode="auto">
            <a:xfrm>
              <a:off x="2776" y="2970"/>
              <a:ext cx="126" cy="27"/>
            </a:xfrm>
            <a:prstGeom prst="rect">
              <a:avLst/>
            </a:prstGeom>
            <a:solidFill>
              <a:srgbClr val="97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880" name="Rectangle 93"/>
            <p:cNvSpPr>
              <a:spLocks noChangeArrowheads="1"/>
            </p:cNvSpPr>
            <p:nvPr/>
          </p:nvSpPr>
          <p:spPr bwMode="auto">
            <a:xfrm>
              <a:off x="2776" y="2997"/>
              <a:ext cx="126" cy="26"/>
            </a:xfrm>
            <a:prstGeom prst="rect">
              <a:avLst/>
            </a:prstGeom>
            <a:solidFill>
              <a:srgbClr val="95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881" name="Rectangle 94"/>
            <p:cNvSpPr>
              <a:spLocks noChangeArrowheads="1"/>
            </p:cNvSpPr>
            <p:nvPr/>
          </p:nvSpPr>
          <p:spPr bwMode="auto">
            <a:xfrm>
              <a:off x="2776" y="3023"/>
              <a:ext cx="126" cy="26"/>
            </a:xfrm>
            <a:prstGeom prst="rect">
              <a:avLst/>
            </a:prstGeom>
            <a:solidFill>
              <a:srgbClr val="94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882" name="Rectangle 95"/>
            <p:cNvSpPr>
              <a:spLocks noChangeArrowheads="1"/>
            </p:cNvSpPr>
            <p:nvPr/>
          </p:nvSpPr>
          <p:spPr bwMode="auto">
            <a:xfrm>
              <a:off x="2776" y="3049"/>
              <a:ext cx="126" cy="27"/>
            </a:xfrm>
            <a:prstGeom prst="rect">
              <a:avLst/>
            </a:prstGeom>
            <a:solidFill>
              <a:srgbClr val="92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883" name="Rectangle 96"/>
            <p:cNvSpPr>
              <a:spLocks noChangeArrowheads="1"/>
            </p:cNvSpPr>
            <p:nvPr/>
          </p:nvSpPr>
          <p:spPr bwMode="auto">
            <a:xfrm>
              <a:off x="2776" y="3076"/>
              <a:ext cx="126" cy="26"/>
            </a:xfrm>
            <a:prstGeom prst="rect">
              <a:avLst/>
            </a:prstGeom>
            <a:solidFill>
              <a:srgbClr val="91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884" name="Rectangle 97"/>
            <p:cNvSpPr>
              <a:spLocks noChangeArrowheads="1"/>
            </p:cNvSpPr>
            <p:nvPr/>
          </p:nvSpPr>
          <p:spPr bwMode="auto">
            <a:xfrm>
              <a:off x="2776" y="3102"/>
              <a:ext cx="126" cy="27"/>
            </a:xfrm>
            <a:prstGeom prst="rect">
              <a:avLst/>
            </a:prstGeom>
            <a:solidFill>
              <a:srgbClr val="8F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885" name="Rectangle 98"/>
            <p:cNvSpPr>
              <a:spLocks noChangeArrowheads="1"/>
            </p:cNvSpPr>
            <p:nvPr/>
          </p:nvSpPr>
          <p:spPr bwMode="auto">
            <a:xfrm>
              <a:off x="2776" y="3129"/>
              <a:ext cx="126" cy="26"/>
            </a:xfrm>
            <a:prstGeom prst="rect">
              <a:avLst/>
            </a:prstGeom>
            <a:solidFill>
              <a:srgbClr val="8E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886" name="Rectangle 99"/>
            <p:cNvSpPr>
              <a:spLocks noChangeArrowheads="1"/>
            </p:cNvSpPr>
            <p:nvPr/>
          </p:nvSpPr>
          <p:spPr bwMode="auto">
            <a:xfrm>
              <a:off x="2776" y="3155"/>
              <a:ext cx="126" cy="27"/>
            </a:xfrm>
            <a:prstGeom prst="rect">
              <a:avLst/>
            </a:prstGeom>
            <a:solidFill>
              <a:srgbClr val="8C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887" name="Rectangle 100"/>
            <p:cNvSpPr>
              <a:spLocks noChangeArrowheads="1"/>
            </p:cNvSpPr>
            <p:nvPr/>
          </p:nvSpPr>
          <p:spPr bwMode="auto">
            <a:xfrm>
              <a:off x="2776" y="3182"/>
              <a:ext cx="126" cy="26"/>
            </a:xfrm>
            <a:prstGeom prst="rect">
              <a:avLst/>
            </a:prstGeom>
            <a:solidFill>
              <a:srgbClr val="8B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888" name="Rectangle 101"/>
            <p:cNvSpPr>
              <a:spLocks noChangeArrowheads="1"/>
            </p:cNvSpPr>
            <p:nvPr/>
          </p:nvSpPr>
          <p:spPr bwMode="auto">
            <a:xfrm>
              <a:off x="2776" y="3208"/>
              <a:ext cx="126" cy="26"/>
            </a:xfrm>
            <a:prstGeom prst="rect">
              <a:avLst/>
            </a:prstGeom>
            <a:solidFill>
              <a:srgbClr val="8A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889" name="Rectangle 102"/>
            <p:cNvSpPr>
              <a:spLocks noChangeArrowheads="1"/>
            </p:cNvSpPr>
            <p:nvPr/>
          </p:nvSpPr>
          <p:spPr bwMode="auto">
            <a:xfrm>
              <a:off x="2776" y="3234"/>
              <a:ext cx="126" cy="20"/>
            </a:xfrm>
            <a:prstGeom prst="rect">
              <a:avLst/>
            </a:prstGeom>
            <a:solidFill>
              <a:srgbClr val="88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890" name="Rectangle 103"/>
            <p:cNvSpPr>
              <a:spLocks noChangeArrowheads="1"/>
            </p:cNvSpPr>
            <p:nvPr/>
          </p:nvSpPr>
          <p:spPr bwMode="auto">
            <a:xfrm>
              <a:off x="2776" y="3254"/>
              <a:ext cx="126" cy="27"/>
            </a:xfrm>
            <a:prstGeom prst="rect">
              <a:avLst/>
            </a:prstGeom>
            <a:solidFill>
              <a:srgbClr val="88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891" name="Rectangle 104"/>
            <p:cNvSpPr>
              <a:spLocks noChangeArrowheads="1"/>
            </p:cNvSpPr>
            <p:nvPr/>
          </p:nvSpPr>
          <p:spPr bwMode="auto">
            <a:xfrm>
              <a:off x="2776" y="3281"/>
              <a:ext cx="126" cy="26"/>
            </a:xfrm>
            <a:prstGeom prst="rect">
              <a:avLst/>
            </a:prstGeom>
            <a:solidFill>
              <a:srgbClr val="86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892" name="Rectangle 105"/>
            <p:cNvSpPr>
              <a:spLocks noChangeArrowheads="1"/>
            </p:cNvSpPr>
            <p:nvPr/>
          </p:nvSpPr>
          <p:spPr bwMode="auto">
            <a:xfrm>
              <a:off x="2776" y="3307"/>
              <a:ext cx="126" cy="26"/>
            </a:xfrm>
            <a:prstGeom prst="rect">
              <a:avLst/>
            </a:prstGeom>
            <a:solidFill>
              <a:srgbClr val="85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893" name="Rectangle 106"/>
            <p:cNvSpPr>
              <a:spLocks noChangeArrowheads="1"/>
            </p:cNvSpPr>
            <p:nvPr/>
          </p:nvSpPr>
          <p:spPr bwMode="auto">
            <a:xfrm>
              <a:off x="2776" y="3333"/>
              <a:ext cx="126" cy="27"/>
            </a:xfrm>
            <a:prstGeom prst="rect">
              <a:avLst/>
            </a:prstGeom>
            <a:solidFill>
              <a:srgbClr val="84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894" name="Rectangle 107"/>
            <p:cNvSpPr>
              <a:spLocks noChangeArrowheads="1"/>
            </p:cNvSpPr>
            <p:nvPr/>
          </p:nvSpPr>
          <p:spPr bwMode="auto">
            <a:xfrm>
              <a:off x="2776" y="3360"/>
              <a:ext cx="126" cy="26"/>
            </a:xfrm>
            <a:prstGeom prst="rect">
              <a:avLst/>
            </a:prstGeom>
            <a:solidFill>
              <a:srgbClr val="84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895" name="Rectangle 108"/>
            <p:cNvSpPr>
              <a:spLocks noChangeArrowheads="1"/>
            </p:cNvSpPr>
            <p:nvPr/>
          </p:nvSpPr>
          <p:spPr bwMode="auto">
            <a:xfrm>
              <a:off x="2776" y="3386"/>
              <a:ext cx="126" cy="27"/>
            </a:xfrm>
            <a:prstGeom prst="rect">
              <a:avLst/>
            </a:prstGeom>
            <a:solidFill>
              <a:srgbClr val="83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896" name="Rectangle 109"/>
            <p:cNvSpPr>
              <a:spLocks noChangeArrowheads="1"/>
            </p:cNvSpPr>
            <p:nvPr/>
          </p:nvSpPr>
          <p:spPr bwMode="auto">
            <a:xfrm>
              <a:off x="2776" y="3413"/>
              <a:ext cx="126" cy="26"/>
            </a:xfrm>
            <a:prstGeom prst="rect">
              <a:avLst/>
            </a:prstGeom>
            <a:solidFill>
              <a:srgbClr val="82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897" name="Rectangle 110"/>
            <p:cNvSpPr>
              <a:spLocks noChangeArrowheads="1"/>
            </p:cNvSpPr>
            <p:nvPr/>
          </p:nvSpPr>
          <p:spPr bwMode="auto">
            <a:xfrm>
              <a:off x="2776" y="3439"/>
              <a:ext cx="126" cy="26"/>
            </a:xfrm>
            <a:prstGeom prst="rect">
              <a:avLst/>
            </a:prstGeom>
            <a:solidFill>
              <a:srgbClr val="81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898" name="Rectangle 111"/>
            <p:cNvSpPr>
              <a:spLocks noChangeArrowheads="1"/>
            </p:cNvSpPr>
            <p:nvPr/>
          </p:nvSpPr>
          <p:spPr bwMode="auto">
            <a:xfrm>
              <a:off x="2776" y="3465"/>
              <a:ext cx="126" cy="27"/>
            </a:xfrm>
            <a:prstGeom prst="rect">
              <a:avLst/>
            </a:prstGeom>
            <a:solidFill>
              <a:srgbClr val="81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899" name="Rectangle 112"/>
            <p:cNvSpPr>
              <a:spLocks noChangeArrowheads="1"/>
            </p:cNvSpPr>
            <p:nvPr/>
          </p:nvSpPr>
          <p:spPr bwMode="auto">
            <a:xfrm>
              <a:off x="2776" y="3492"/>
              <a:ext cx="126" cy="26"/>
            </a:xfrm>
            <a:prstGeom prst="rect">
              <a:avLst/>
            </a:prstGeom>
            <a:solidFill>
              <a:srgbClr val="8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900" name="Rectangle 113"/>
            <p:cNvSpPr>
              <a:spLocks noChangeArrowheads="1"/>
            </p:cNvSpPr>
            <p:nvPr/>
          </p:nvSpPr>
          <p:spPr bwMode="auto">
            <a:xfrm>
              <a:off x="2776" y="3518"/>
              <a:ext cx="126" cy="20"/>
            </a:xfrm>
            <a:prstGeom prst="rect">
              <a:avLst/>
            </a:prstGeom>
            <a:solidFill>
              <a:srgbClr val="8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901" name="Rectangle 114"/>
            <p:cNvSpPr>
              <a:spLocks noChangeArrowheads="1"/>
            </p:cNvSpPr>
            <p:nvPr/>
          </p:nvSpPr>
          <p:spPr bwMode="auto">
            <a:xfrm>
              <a:off x="2776" y="3538"/>
              <a:ext cx="126" cy="26"/>
            </a:xfrm>
            <a:prstGeom prst="rect">
              <a:avLst/>
            </a:prstGeom>
            <a:solidFill>
              <a:srgbClr val="7F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902" name="Rectangle 115"/>
            <p:cNvSpPr>
              <a:spLocks noChangeArrowheads="1"/>
            </p:cNvSpPr>
            <p:nvPr/>
          </p:nvSpPr>
          <p:spPr bwMode="auto">
            <a:xfrm>
              <a:off x="2776" y="3564"/>
              <a:ext cx="126" cy="27"/>
            </a:xfrm>
            <a:prstGeom prst="rect">
              <a:avLst/>
            </a:prstGeom>
            <a:solidFill>
              <a:srgbClr val="7F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903" name="Rectangle 116"/>
            <p:cNvSpPr>
              <a:spLocks noChangeArrowheads="1"/>
            </p:cNvSpPr>
            <p:nvPr/>
          </p:nvSpPr>
          <p:spPr bwMode="auto">
            <a:xfrm>
              <a:off x="2776" y="3591"/>
              <a:ext cx="126" cy="26"/>
            </a:xfrm>
            <a:prstGeom prst="rect">
              <a:avLst/>
            </a:prstGeom>
            <a:solidFill>
              <a:srgbClr val="7E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904" name="Rectangle 117"/>
            <p:cNvSpPr>
              <a:spLocks noChangeArrowheads="1"/>
            </p:cNvSpPr>
            <p:nvPr/>
          </p:nvSpPr>
          <p:spPr bwMode="auto">
            <a:xfrm>
              <a:off x="2776" y="3617"/>
              <a:ext cx="126" cy="27"/>
            </a:xfrm>
            <a:prstGeom prst="rect">
              <a:avLst/>
            </a:prstGeom>
            <a:solidFill>
              <a:srgbClr val="7E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905" name="Rectangle 118"/>
            <p:cNvSpPr>
              <a:spLocks noChangeArrowheads="1"/>
            </p:cNvSpPr>
            <p:nvPr/>
          </p:nvSpPr>
          <p:spPr bwMode="auto">
            <a:xfrm>
              <a:off x="2776" y="3644"/>
              <a:ext cx="126" cy="26"/>
            </a:xfrm>
            <a:prstGeom prst="rect">
              <a:avLst/>
            </a:prstGeom>
            <a:solidFill>
              <a:srgbClr val="7E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</p:grpSp>
      <p:sp>
        <p:nvSpPr>
          <p:cNvPr id="29717" name="Freeform 119"/>
          <p:cNvSpPr>
            <a:spLocks/>
          </p:cNvSpPr>
          <p:nvPr/>
        </p:nvSpPr>
        <p:spPr bwMode="auto">
          <a:xfrm>
            <a:off x="5930901" y="3122613"/>
            <a:ext cx="188913" cy="2692400"/>
          </a:xfrm>
          <a:custGeom>
            <a:avLst/>
            <a:gdLst>
              <a:gd name="T0" fmla="*/ 0 w 119"/>
              <a:gd name="T1" fmla="*/ 2147483647 h 1696"/>
              <a:gd name="T2" fmla="*/ 0 w 119"/>
              <a:gd name="T3" fmla="*/ 0 h 1696"/>
              <a:gd name="T4" fmla="*/ 299900204 w 119"/>
              <a:gd name="T5" fmla="*/ 498990992 h 1696"/>
              <a:gd name="T6" fmla="*/ 299900204 w 119"/>
              <a:gd name="T7" fmla="*/ 2147483647 h 1696"/>
              <a:gd name="T8" fmla="*/ 0 w 119"/>
              <a:gd name="T9" fmla="*/ 2147483647 h 169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19"/>
              <a:gd name="T16" fmla="*/ 0 h 1696"/>
              <a:gd name="T17" fmla="*/ 119 w 119"/>
              <a:gd name="T18" fmla="*/ 1696 h 169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19" h="1696">
                <a:moveTo>
                  <a:pt x="0" y="1498"/>
                </a:moveTo>
                <a:lnTo>
                  <a:pt x="0" y="0"/>
                </a:lnTo>
                <a:lnTo>
                  <a:pt x="119" y="198"/>
                </a:lnTo>
                <a:lnTo>
                  <a:pt x="119" y="1696"/>
                </a:lnTo>
                <a:lnTo>
                  <a:pt x="0" y="1498"/>
                </a:lnTo>
                <a:close/>
              </a:path>
            </a:pathLst>
          </a:custGeom>
          <a:noFill/>
          <a:ln w="11113">
            <a:solidFill>
              <a:srgbClr val="FDE219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sr-Latn-CS"/>
          </a:p>
        </p:txBody>
      </p:sp>
      <p:grpSp>
        <p:nvGrpSpPr>
          <p:cNvPr id="29718" name="Group 120"/>
          <p:cNvGrpSpPr>
            <a:grpSpLocks/>
          </p:cNvGrpSpPr>
          <p:nvPr/>
        </p:nvGrpSpPr>
        <p:grpSpPr bwMode="auto">
          <a:xfrm>
            <a:off x="5930900" y="3122613"/>
            <a:ext cx="514350" cy="323850"/>
            <a:chOff x="2776" y="1967"/>
            <a:chExt cx="324" cy="204"/>
          </a:xfrm>
        </p:grpSpPr>
        <p:sp>
          <p:nvSpPr>
            <p:cNvPr id="30809" name="Rectangle 121"/>
            <p:cNvSpPr>
              <a:spLocks noChangeArrowheads="1"/>
            </p:cNvSpPr>
            <p:nvPr/>
          </p:nvSpPr>
          <p:spPr bwMode="auto">
            <a:xfrm>
              <a:off x="2776" y="1967"/>
              <a:ext cx="324" cy="6"/>
            </a:xfrm>
            <a:prstGeom prst="rect">
              <a:avLst/>
            </a:prstGeom>
            <a:solidFill>
              <a:srgbClr val="BE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810" name="Rectangle 122"/>
            <p:cNvSpPr>
              <a:spLocks noChangeArrowheads="1"/>
            </p:cNvSpPr>
            <p:nvPr/>
          </p:nvSpPr>
          <p:spPr bwMode="auto">
            <a:xfrm>
              <a:off x="2776" y="1973"/>
              <a:ext cx="324" cy="7"/>
            </a:xfrm>
            <a:prstGeom prst="rect">
              <a:avLst/>
            </a:prstGeom>
            <a:solidFill>
              <a:srgbClr val="BE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811" name="Rectangle 123"/>
            <p:cNvSpPr>
              <a:spLocks noChangeArrowheads="1"/>
            </p:cNvSpPr>
            <p:nvPr/>
          </p:nvSpPr>
          <p:spPr bwMode="auto">
            <a:xfrm>
              <a:off x="2776" y="1980"/>
              <a:ext cx="324" cy="7"/>
            </a:xfrm>
            <a:prstGeom prst="rect">
              <a:avLst/>
            </a:prstGeom>
            <a:solidFill>
              <a:srgbClr val="BD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812" name="Rectangle 124"/>
            <p:cNvSpPr>
              <a:spLocks noChangeArrowheads="1"/>
            </p:cNvSpPr>
            <p:nvPr/>
          </p:nvSpPr>
          <p:spPr bwMode="auto">
            <a:xfrm>
              <a:off x="2776" y="1987"/>
              <a:ext cx="324" cy="6"/>
            </a:xfrm>
            <a:prstGeom prst="rect">
              <a:avLst/>
            </a:prstGeom>
            <a:solidFill>
              <a:srgbClr val="BC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813" name="Rectangle 125"/>
            <p:cNvSpPr>
              <a:spLocks noChangeArrowheads="1"/>
            </p:cNvSpPr>
            <p:nvPr/>
          </p:nvSpPr>
          <p:spPr bwMode="auto">
            <a:xfrm>
              <a:off x="2776" y="1993"/>
              <a:ext cx="324" cy="7"/>
            </a:xfrm>
            <a:prstGeom prst="rect">
              <a:avLst/>
            </a:prstGeom>
            <a:solidFill>
              <a:srgbClr val="BB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814" name="Rectangle 126"/>
            <p:cNvSpPr>
              <a:spLocks noChangeArrowheads="1"/>
            </p:cNvSpPr>
            <p:nvPr/>
          </p:nvSpPr>
          <p:spPr bwMode="auto">
            <a:xfrm>
              <a:off x="2776" y="2000"/>
              <a:ext cx="324" cy="6"/>
            </a:xfrm>
            <a:prstGeom prst="rect">
              <a:avLst/>
            </a:prstGeom>
            <a:solidFill>
              <a:srgbClr val="BA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815" name="Rectangle 127"/>
            <p:cNvSpPr>
              <a:spLocks noChangeArrowheads="1"/>
            </p:cNvSpPr>
            <p:nvPr/>
          </p:nvSpPr>
          <p:spPr bwMode="auto">
            <a:xfrm>
              <a:off x="2776" y="2006"/>
              <a:ext cx="324" cy="7"/>
            </a:xfrm>
            <a:prstGeom prst="rect">
              <a:avLst/>
            </a:prstGeom>
            <a:solidFill>
              <a:srgbClr val="B9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816" name="Rectangle 128"/>
            <p:cNvSpPr>
              <a:spLocks noChangeArrowheads="1"/>
            </p:cNvSpPr>
            <p:nvPr/>
          </p:nvSpPr>
          <p:spPr bwMode="auto">
            <a:xfrm>
              <a:off x="2776" y="2013"/>
              <a:ext cx="324" cy="7"/>
            </a:xfrm>
            <a:prstGeom prst="rect">
              <a:avLst/>
            </a:prstGeom>
            <a:solidFill>
              <a:srgbClr val="B7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817" name="Rectangle 129"/>
            <p:cNvSpPr>
              <a:spLocks noChangeArrowheads="1"/>
            </p:cNvSpPr>
            <p:nvPr/>
          </p:nvSpPr>
          <p:spPr bwMode="auto">
            <a:xfrm>
              <a:off x="2776" y="2020"/>
              <a:ext cx="324" cy="6"/>
            </a:xfrm>
            <a:prstGeom prst="rect">
              <a:avLst/>
            </a:prstGeom>
            <a:solidFill>
              <a:srgbClr val="B5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818" name="Rectangle 130"/>
            <p:cNvSpPr>
              <a:spLocks noChangeArrowheads="1"/>
            </p:cNvSpPr>
            <p:nvPr/>
          </p:nvSpPr>
          <p:spPr bwMode="auto">
            <a:xfrm>
              <a:off x="2776" y="2026"/>
              <a:ext cx="324" cy="7"/>
            </a:xfrm>
            <a:prstGeom prst="rect">
              <a:avLst/>
            </a:prstGeom>
            <a:solidFill>
              <a:srgbClr val="B3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819" name="Rectangle 131"/>
            <p:cNvSpPr>
              <a:spLocks noChangeArrowheads="1"/>
            </p:cNvSpPr>
            <p:nvPr/>
          </p:nvSpPr>
          <p:spPr bwMode="auto">
            <a:xfrm>
              <a:off x="2776" y="2033"/>
              <a:ext cx="324" cy="6"/>
            </a:xfrm>
            <a:prstGeom prst="rect">
              <a:avLst/>
            </a:prstGeom>
            <a:solidFill>
              <a:srgbClr val="B1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820" name="Rectangle 132"/>
            <p:cNvSpPr>
              <a:spLocks noChangeArrowheads="1"/>
            </p:cNvSpPr>
            <p:nvPr/>
          </p:nvSpPr>
          <p:spPr bwMode="auto">
            <a:xfrm>
              <a:off x="2776" y="2039"/>
              <a:ext cx="324" cy="7"/>
            </a:xfrm>
            <a:prstGeom prst="rect">
              <a:avLst/>
            </a:prstGeom>
            <a:solidFill>
              <a:srgbClr val="AE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821" name="Rectangle 133"/>
            <p:cNvSpPr>
              <a:spLocks noChangeArrowheads="1"/>
            </p:cNvSpPr>
            <p:nvPr/>
          </p:nvSpPr>
          <p:spPr bwMode="auto">
            <a:xfrm>
              <a:off x="2776" y="2046"/>
              <a:ext cx="324" cy="7"/>
            </a:xfrm>
            <a:prstGeom prst="rect">
              <a:avLst/>
            </a:prstGeom>
            <a:solidFill>
              <a:srgbClr val="AB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822" name="Rectangle 134"/>
            <p:cNvSpPr>
              <a:spLocks noChangeArrowheads="1"/>
            </p:cNvSpPr>
            <p:nvPr/>
          </p:nvSpPr>
          <p:spPr bwMode="auto">
            <a:xfrm>
              <a:off x="2776" y="2053"/>
              <a:ext cx="324" cy="6"/>
            </a:xfrm>
            <a:prstGeom prst="rect">
              <a:avLst/>
            </a:prstGeom>
            <a:solidFill>
              <a:srgbClr val="A8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823" name="Rectangle 135"/>
            <p:cNvSpPr>
              <a:spLocks noChangeArrowheads="1"/>
            </p:cNvSpPr>
            <p:nvPr/>
          </p:nvSpPr>
          <p:spPr bwMode="auto">
            <a:xfrm>
              <a:off x="2776" y="2059"/>
              <a:ext cx="324" cy="7"/>
            </a:xfrm>
            <a:prstGeom prst="rect">
              <a:avLst/>
            </a:prstGeom>
            <a:solidFill>
              <a:srgbClr val="A5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824" name="Rectangle 136"/>
            <p:cNvSpPr>
              <a:spLocks noChangeArrowheads="1"/>
            </p:cNvSpPr>
            <p:nvPr/>
          </p:nvSpPr>
          <p:spPr bwMode="auto">
            <a:xfrm>
              <a:off x="2776" y="2066"/>
              <a:ext cx="324" cy="6"/>
            </a:xfrm>
            <a:prstGeom prst="rect">
              <a:avLst/>
            </a:prstGeom>
            <a:solidFill>
              <a:srgbClr val="A1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825" name="Rectangle 137"/>
            <p:cNvSpPr>
              <a:spLocks noChangeArrowheads="1"/>
            </p:cNvSpPr>
            <p:nvPr/>
          </p:nvSpPr>
          <p:spPr bwMode="auto">
            <a:xfrm>
              <a:off x="2776" y="2072"/>
              <a:ext cx="324" cy="7"/>
            </a:xfrm>
            <a:prstGeom prst="rect">
              <a:avLst/>
            </a:prstGeom>
            <a:solidFill>
              <a:srgbClr val="9E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826" name="Rectangle 138"/>
            <p:cNvSpPr>
              <a:spLocks noChangeArrowheads="1"/>
            </p:cNvSpPr>
            <p:nvPr/>
          </p:nvSpPr>
          <p:spPr bwMode="auto">
            <a:xfrm>
              <a:off x="2776" y="2079"/>
              <a:ext cx="324" cy="7"/>
            </a:xfrm>
            <a:prstGeom prst="rect">
              <a:avLst/>
            </a:prstGeom>
            <a:solidFill>
              <a:srgbClr val="9A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827" name="Rectangle 139"/>
            <p:cNvSpPr>
              <a:spLocks noChangeArrowheads="1"/>
            </p:cNvSpPr>
            <p:nvPr/>
          </p:nvSpPr>
          <p:spPr bwMode="auto">
            <a:xfrm>
              <a:off x="2776" y="2086"/>
              <a:ext cx="324" cy="6"/>
            </a:xfrm>
            <a:prstGeom prst="rect">
              <a:avLst/>
            </a:prstGeom>
            <a:solidFill>
              <a:srgbClr val="97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828" name="Rectangle 140"/>
            <p:cNvSpPr>
              <a:spLocks noChangeArrowheads="1"/>
            </p:cNvSpPr>
            <p:nvPr/>
          </p:nvSpPr>
          <p:spPr bwMode="auto">
            <a:xfrm>
              <a:off x="2776" y="2092"/>
              <a:ext cx="324" cy="7"/>
            </a:xfrm>
            <a:prstGeom prst="rect">
              <a:avLst/>
            </a:prstGeom>
            <a:solidFill>
              <a:srgbClr val="93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829" name="Rectangle 141"/>
            <p:cNvSpPr>
              <a:spLocks noChangeArrowheads="1"/>
            </p:cNvSpPr>
            <p:nvPr/>
          </p:nvSpPr>
          <p:spPr bwMode="auto">
            <a:xfrm>
              <a:off x="2776" y="2099"/>
              <a:ext cx="324" cy="6"/>
            </a:xfrm>
            <a:prstGeom prst="rect">
              <a:avLst/>
            </a:prstGeom>
            <a:solidFill>
              <a:srgbClr val="9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830" name="Rectangle 142"/>
            <p:cNvSpPr>
              <a:spLocks noChangeArrowheads="1"/>
            </p:cNvSpPr>
            <p:nvPr/>
          </p:nvSpPr>
          <p:spPr bwMode="auto">
            <a:xfrm>
              <a:off x="2776" y="2105"/>
              <a:ext cx="324" cy="7"/>
            </a:xfrm>
            <a:prstGeom prst="rect">
              <a:avLst/>
            </a:prstGeom>
            <a:solidFill>
              <a:srgbClr val="8D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831" name="Rectangle 143"/>
            <p:cNvSpPr>
              <a:spLocks noChangeArrowheads="1"/>
            </p:cNvSpPr>
            <p:nvPr/>
          </p:nvSpPr>
          <p:spPr bwMode="auto">
            <a:xfrm>
              <a:off x="2776" y="2112"/>
              <a:ext cx="324" cy="7"/>
            </a:xfrm>
            <a:prstGeom prst="rect">
              <a:avLst/>
            </a:prstGeom>
            <a:solidFill>
              <a:srgbClr val="8B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832" name="Rectangle 144"/>
            <p:cNvSpPr>
              <a:spLocks noChangeArrowheads="1"/>
            </p:cNvSpPr>
            <p:nvPr/>
          </p:nvSpPr>
          <p:spPr bwMode="auto">
            <a:xfrm>
              <a:off x="2776" y="2119"/>
              <a:ext cx="324" cy="6"/>
            </a:xfrm>
            <a:prstGeom prst="rect">
              <a:avLst/>
            </a:prstGeom>
            <a:solidFill>
              <a:srgbClr val="88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833" name="Rectangle 145"/>
            <p:cNvSpPr>
              <a:spLocks noChangeArrowheads="1"/>
            </p:cNvSpPr>
            <p:nvPr/>
          </p:nvSpPr>
          <p:spPr bwMode="auto">
            <a:xfrm>
              <a:off x="2776" y="2125"/>
              <a:ext cx="324" cy="7"/>
            </a:xfrm>
            <a:prstGeom prst="rect">
              <a:avLst/>
            </a:prstGeom>
            <a:solidFill>
              <a:srgbClr val="86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834" name="Rectangle 146"/>
            <p:cNvSpPr>
              <a:spLocks noChangeArrowheads="1"/>
            </p:cNvSpPr>
            <p:nvPr/>
          </p:nvSpPr>
          <p:spPr bwMode="auto">
            <a:xfrm>
              <a:off x="2776" y="2132"/>
              <a:ext cx="324" cy="6"/>
            </a:xfrm>
            <a:prstGeom prst="rect">
              <a:avLst/>
            </a:prstGeom>
            <a:solidFill>
              <a:srgbClr val="84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835" name="Rectangle 147"/>
            <p:cNvSpPr>
              <a:spLocks noChangeArrowheads="1"/>
            </p:cNvSpPr>
            <p:nvPr/>
          </p:nvSpPr>
          <p:spPr bwMode="auto">
            <a:xfrm>
              <a:off x="2776" y="2138"/>
              <a:ext cx="324" cy="7"/>
            </a:xfrm>
            <a:prstGeom prst="rect">
              <a:avLst/>
            </a:prstGeom>
            <a:solidFill>
              <a:srgbClr val="82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836" name="Rectangle 148"/>
            <p:cNvSpPr>
              <a:spLocks noChangeArrowheads="1"/>
            </p:cNvSpPr>
            <p:nvPr/>
          </p:nvSpPr>
          <p:spPr bwMode="auto">
            <a:xfrm>
              <a:off x="2776" y="2145"/>
              <a:ext cx="324" cy="7"/>
            </a:xfrm>
            <a:prstGeom prst="rect">
              <a:avLst/>
            </a:prstGeom>
            <a:solidFill>
              <a:srgbClr val="81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837" name="Rectangle 149"/>
            <p:cNvSpPr>
              <a:spLocks noChangeArrowheads="1"/>
            </p:cNvSpPr>
            <p:nvPr/>
          </p:nvSpPr>
          <p:spPr bwMode="auto">
            <a:xfrm>
              <a:off x="2776" y="2152"/>
              <a:ext cx="324" cy="6"/>
            </a:xfrm>
            <a:prstGeom prst="rect">
              <a:avLst/>
            </a:prstGeom>
            <a:solidFill>
              <a:srgbClr val="7F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838" name="Rectangle 150"/>
            <p:cNvSpPr>
              <a:spLocks noChangeArrowheads="1"/>
            </p:cNvSpPr>
            <p:nvPr/>
          </p:nvSpPr>
          <p:spPr bwMode="auto">
            <a:xfrm>
              <a:off x="2776" y="2158"/>
              <a:ext cx="324" cy="7"/>
            </a:xfrm>
            <a:prstGeom prst="rect">
              <a:avLst/>
            </a:prstGeom>
            <a:solidFill>
              <a:srgbClr val="7F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839" name="Rectangle 151"/>
            <p:cNvSpPr>
              <a:spLocks noChangeArrowheads="1"/>
            </p:cNvSpPr>
            <p:nvPr/>
          </p:nvSpPr>
          <p:spPr bwMode="auto">
            <a:xfrm>
              <a:off x="2776" y="2165"/>
              <a:ext cx="324" cy="6"/>
            </a:xfrm>
            <a:prstGeom prst="rect">
              <a:avLst/>
            </a:prstGeom>
            <a:solidFill>
              <a:srgbClr val="7E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</p:grpSp>
      <p:sp>
        <p:nvSpPr>
          <p:cNvPr id="29719" name="Freeform 152"/>
          <p:cNvSpPr>
            <a:spLocks/>
          </p:cNvSpPr>
          <p:nvPr/>
        </p:nvSpPr>
        <p:spPr bwMode="auto">
          <a:xfrm>
            <a:off x="5930900" y="3122614"/>
            <a:ext cx="503238" cy="314325"/>
          </a:xfrm>
          <a:custGeom>
            <a:avLst/>
            <a:gdLst>
              <a:gd name="T0" fmla="*/ 798891010 w 317"/>
              <a:gd name="T1" fmla="*/ 498990982 h 198"/>
              <a:gd name="T2" fmla="*/ 498991440 w 317"/>
              <a:gd name="T3" fmla="*/ 0 h 198"/>
              <a:gd name="T4" fmla="*/ 0 w 317"/>
              <a:gd name="T5" fmla="*/ 0 h 198"/>
              <a:gd name="T6" fmla="*/ 299899669 w 317"/>
              <a:gd name="T7" fmla="*/ 498990982 h 198"/>
              <a:gd name="T8" fmla="*/ 798891010 w 317"/>
              <a:gd name="T9" fmla="*/ 498990982 h 19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317"/>
              <a:gd name="T16" fmla="*/ 0 h 198"/>
              <a:gd name="T17" fmla="*/ 317 w 317"/>
              <a:gd name="T18" fmla="*/ 198 h 19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17" h="198">
                <a:moveTo>
                  <a:pt x="317" y="198"/>
                </a:moveTo>
                <a:lnTo>
                  <a:pt x="198" y="0"/>
                </a:lnTo>
                <a:lnTo>
                  <a:pt x="0" y="0"/>
                </a:lnTo>
                <a:lnTo>
                  <a:pt x="119" y="198"/>
                </a:lnTo>
                <a:lnTo>
                  <a:pt x="317" y="198"/>
                </a:lnTo>
                <a:close/>
              </a:path>
            </a:pathLst>
          </a:custGeom>
          <a:noFill/>
          <a:ln w="11113">
            <a:solidFill>
              <a:srgbClr val="FDE219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sr-Latn-CS"/>
          </a:p>
        </p:txBody>
      </p:sp>
      <p:grpSp>
        <p:nvGrpSpPr>
          <p:cNvPr id="29720" name="Group 153"/>
          <p:cNvGrpSpPr>
            <a:grpSpLocks/>
          </p:cNvGrpSpPr>
          <p:nvPr/>
        </p:nvGrpSpPr>
        <p:grpSpPr bwMode="auto">
          <a:xfrm>
            <a:off x="5805489" y="5375275"/>
            <a:ext cx="314325" cy="439738"/>
            <a:chOff x="2697" y="3386"/>
            <a:chExt cx="198" cy="277"/>
          </a:xfrm>
        </p:grpSpPr>
        <p:sp>
          <p:nvSpPr>
            <p:cNvPr id="30767" name="Rectangle 154"/>
            <p:cNvSpPr>
              <a:spLocks noChangeArrowheads="1"/>
            </p:cNvSpPr>
            <p:nvPr/>
          </p:nvSpPr>
          <p:spPr bwMode="auto">
            <a:xfrm>
              <a:off x="2697" y="3386"/>
              <a:ext cx="198" cy="7"/>
            </a:xfrm>
            <a:prstGeom prst="rect">
              <a:avLst/>
            </a:prstGeom>
            <a:solidFill>
              <a:srgbClr val="FFCF03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768" name="Rectangle 155"/>
            <p:cNvSpPr>
              <a:spLocks noChangeArrowheads="1"/>
            </p:cNvSpPr>
            <p:nvPr/>
          </p:nvSpPr>
          <p:spPr bwMode="auto">
            <a:xfrm>
              <a:off x="2697" y="3393"/>
              <a:ext cx="198" cy="6"/>
            </a:xfrm>
            <a:prstGeom prst="rect">
              <a:avLst/>
            </a:prstGeom>
            <a:solidFill>
              <a:srgbClr val="FFCF06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769" name="Rectangle 156"/>
            <p:cNvSpPr>
              <a:spLocks noChangeArrowheads="1"/>
            </p:cNvSpPr>
            <p:nvPr/>
          </p:nvSpPr>
          <p:spPr bwMode="auto">
            <a:xfrm>
              <a:off x="2697" y="3399"/>
              <a:ext cx="198" cy="7"/>
            </a:xfrm>
            <a:prstGeom prst="rect">
              <a:avLst/>
            </a:prstGeom>
            <a:solidFill>
              <a:srgbClr val="FFCF08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770" name="Rectangle 157"/>
            <p:cNvSpPr>
              <a:spLocks noChangeArrowheads="1"/>
            </p:cNvSpPr>
            <p:nvPr/>
          </p:nvSpPr>
          <p:spPr bwMode="auto">
            <a:xfrm>
              <a:off x="2697" y="3406"/>
              <a:ext cx="198" cy="7"/>
            </a:xfrm>
            <a:prstGeom prst="rect">
              <a:avLst/>
            </a:prstGeom>
            <a:solidFill>
              <a:srgbClr val="FFCF0A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771" name="Rectangle 158"/>
            <p:cNvSpPr>
              <a:spLocks noChangeArrowheads="1"/>
            </p:cNvSpPr>
            <p:nvPr/>
          </p:nvSpPr>
          <p:spPr bwMode="auto">
            <a:xfrm>
              <a:off x="2697" y="3413"/>
              <a:ext cx="198" cy="6"/>
            </a:xfrm>
            <a:prstGeom prst="rect">
              <a:avLst/>
            </a:prstGeom>
            <a:solidFill>
              <a:srgbClr val="FFCF0C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772" name="Rectangle 159"/>
            <p:cNvSpPr>
              <a:spLocks noChangeArrowheads="1"/>
            </p:cNvSpPr>
            <p:nvPr/>
          </p:nvSpPr>
          <p:spPr bwMode="auto">
            <a:xfrm>
              <a:off x="2697" y="3419"/>
              <a:ext cx="198" cy="7"/>
            </a:xfrm>
            <a:prstGeom prst="rect">
              <a:avLst/>
            </a:prstGeom>
            <a:solidFill>
              <a:srgbClr val="FFCF0D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773" name="Rectangle 160"/>
            <p:cNvSpPr>
              <a:spLocks noChangeArrowheads="1"/>
            </p:cNvSpPr>
            <p:nvPr/>
          </p:nvSpPr>
          <p:spPr bwMode="auto">
            <a:xfrm>
              <a:off x="2697" y="3426"/>
              <a:ext cx="198" cy="6"/>
            </a:xfrm>
            <a:prstGeom prst="rect">
              <a:avLst/>
            </a:prstGeom>
            <a:solidFill>
              <a:srgbClr val="FFCF0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774" name="Rectangle 161"/>
            <p:cNvSpPr>
              <a:spLocks noChangeArrowheads="1"/>
            </p:cNvSpPr>
            <p:nvPr/>
          </p:nvSpPr>
          <p:spPr bwMode="auto">
            <a:xfrm>
              <a:off x="2697" y="3432"/>
              <a:ext cx="198" cy="7"/>
            </a:xfrm>
            <a:prstGeom prst="rect">
              <a:avLst/>
            </a:prstGeom>
            <a:solidFill>
              <a:srgbClr val="FFCF11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775" name="Rectangle 162"/>
            <p:cNvSpPr>
              <a:spLocks noChangeArrowheads="1"/>
            </p:cNvSpPr>
            <p:nvPr/>
          </p:nvSpPr>
          <p:spPr bwMode="auto">
            <a:xfrm>
              <a:off x="2697" y="3439"/>
              <a:ext cx="198" cy="7"/>
            </a:xfrm>
            <a:prstGeom prst="rect">
              <a:avLst/>
            </a:prstGeom>
            <a:solidFill>
              <a:srgbClr val="FFD013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776" name="Rectangle 163"/>
            <p:cNvSpPr>
              <a:spLocks noChangeArrowheads="1"/>
            </p:cNvSpPr>
            <p:nvPr/>
          </p:nvSpPr>
          <p:spPr bwMode="auto">
            <a:xfrm>
              <a:off x="2697" y="3446"/>
              <a:ext cx="198" cy="6"/>
            </a:xfrm>
            <a:prstGeom prst="rect">
              <a:avLst/>
            </a:prstGeom>
            <a:solidFill>
              <a:srgbClr val="FFD015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777" name="Rectangle 164"/>
            <p:cNvSpPr>
              <a:spLocks noChangeArrowheads="1"/>
            </p:cNvSpPr>
            <p:nvPr/>
          </p:nvSpPr>
          <p:spPr bwMode="auto">
            <a:xfrm>
              <a:off x="2697" y="3452"/>
              <a:ext cx="198" cy="7"/>
            </a:xfrm>
            <a:prstGeom prst="rect">
              <a:avLst/>
            </a:prstGeom>
            <a:solidFill>
              <a:srgbClr val="FFD017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778" name="Rectangle 165"/>
            <p:cNvSpPr>
              <a:spLocks noChangeArrowheads="1"/>
            </p:cNvSpPr>
            <p:nvPr/>
          </p:nvSpPr>
          <p:spPr bwMode="auto">
            <a:xfrm>
              <a:off x="2697" y="3459"/>
              <a:ext cx="198" cy="6"/>
            </a:xfrm>
            <a:prstGeom prst="rect">
              <a:avLst/>
            </a:prstGeom>
            <a:solidFill>
              <a:srgbClr val="FFD119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779" name="Rectangle 166"/>
            <p:cNvSpPr>
              <a:spLocks noChangeArrowheads="1"/>
            </p:cNvSpPr>
            <p:nvPr/>
          </p:nvSpPr>
          <p:spPr bwMode="auto">
            <a:xfrm>
              <a:off x="2697" y="3465"/>
              <a:ext cx="198" cy="7"/>
            </a:xfrm>
            <a:prstGeom prst="rect">
              <a:avLst/>
            </a:prstGeom>
            <a:solidFill>
              <a:srgbClr val="FFD11B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780" name="Rectangle 167"/>
            <p:cNvSpPr>
              <a:spLocks noChangeArrowheads="1"/>
            </p:cNvSpPr>
            <p:nvPr/>
          </p:nvSpPr>
          <p:spPr bwMode="auto">
            <a:xfrm>
              <a:off x="2697" y="3472"/>
              <a:ext cx="198" cy="7"/>
            </a:xfrm>
            <a:prstGeom prst="rect">
              <a:avLst/>
            </a:prstGeom>
            <a:solidFill>
              <a:srgbClr val="FFD11D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781" name="Rectangle 168"/>
            <p:cNvSpPr>
              <a:spLocks noChangeArrowheads="1"/>
            </p:cNvSpPr>
            <p:nvPr/>
          </p:nvSpPr>
          <p:spPr bwMode="auto">
            <a:xfrm>
              <a:off x="2697" y="3479"/>
              <a:ext cx="198" cy="6"/>
            </a:xfrm>
            <a:prstGeom prst="rect">
              <a:avLst/>
            </a:prstGeom>
            <a:solidFill>
              <a:srgbClr val="FFD21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782" name="Rectangle 169"/>
            <p:cNvSpPr>
              <a:spLocks noChangeArrowheads="1"/>
            </p:cNvSpPr>
            <p:nvPr/>
          </p:nvSpPr>
          <p:spPr bwMode="auto">
            <a:xfrm>
              <a:off x="2697" y="3485"/>
              <a:ext cx="198" cy="7"/>
            </a:xfrm>
            <a:prstGeom prst="rect">
              <a:avLst/>
            </a:prstGeom>
            <a:solidFill>
              <a:srgbClr val="FFD221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783" name="Rectangle 170"/>
            <p:cNvSpPr>
              <a:spLocks noChangeArrowheads="1"/>
            </p:cNvSpPr>
            <p:nvPr/>
          </p:nvSpPr>
          <p:spPr bwMode="auto">
            <a:xfrm>
              <a:off x="2697" y="3492"/>
              <a:ext cx="198" cy="6"/>
            </a:xfrm>
            <a:prstGeom prst="rect">
              <a:avLst/>
            </a:prstGeom>
            <a:solidFill>
              <a:srgbClr val="FFD223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784" name="Rectangle 171"/>
            <p:cNvSpPr>
              <a:spLocks noChangeArrowheads="1"/>
            </p:cNvSpPr>
            <p:nvPr/>
          </p:nvSpPr>
          <p:spPr bwMode="auto">
            <a:xfrm>
              <a:off x="2697" y="3498"/>
              <a:ext cx="198" cy="7"/>
            </a:xfrm>
            <a:prstGeom prst="rect">
              <a:avLst/>
            </a:prstGeom>
            <a:solidFill>
              <a:srgbClr val="FFD325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785" name="Rectangle 172"/>
            <p:cNvSpPr>
              <a:spLocks noChangeArrowheads="1"/>
            </p:cNvSpPr>
            <p:nvPr/>
          </p:nvSpPr>
          <p:spPr bwMode="auto">
            <a:xfrm>
              <a:off x="2697" y="3505"/>
              <a:ext cx="198" cy="7"/>
            </a:xfrm>
            <a:prstGeom prst="rect">
              <a:avLst/>
            </a:prstGeom>
            <a:solidFill>
              <a:srgbClr val="FFD327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786" name="Rectangle 173"/>
            <p:cNvSpPr>
              <a:spLocks noChangeArrowheads="1"/>
            </p:cNvSpPr>
            <p:nvPr/>
          </p:nvSpPr>
          <p:spPr bwMode="auto">
            <a:xfrm>
              <a:off x="2697" y="3512"/>
              <a:ext cx="198" cy="6"/>
            </a:xfrm>
            <a:prstGeom prst="rect">
              <a:avLst/>
            </a:prstGeom>
            <a:solidFill>
              <a:srgbClr val="FFD429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787" name="Rectangle 174"/>
            <p:cNvSpPr>
              <a:spLocks noChangeArrowheads="1"/>
            </p:cNvSpPr>
            <p:nvPr/>
          </p:nvSpPr>
          <p:spPr bwMode="auto">
            <a:xfrm>
              <a:off x="2697" y="3518"/>
              <a:ext cx="198" cy="7"/>
            </a:xfrm>
            <a:prstGeom prst="rect">
              <a:avLst/>
            </a:prstGeom>
            <a:solidFill>
              <a:srgbClr val="FFD42B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788" name="Rectangle 175"/>
            <p:cNvSpPr>
              <a:spLocks noChangeArrowheads="1"/>
            </p:cNvSpPr>
            <p:nvPr/>
          </p:nvSpPr>
          <p:spPr bwMode="auto">
            <a:xfrm>
              <a:off x="2697" y="3525"/>
              <a:ext cx="198" cy="6"/>
            </a:xfrm>
            <a:prstGeom prst="rect">
              <a:avLst/>
            </a:prstGeom>
            <a:solidFill>
              <a:srgbClr val="FFD52D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789" name="Rectangle 176"/>
            <p:cNvSpPr>
              <a:spLocks noChangeArrowheads="1"/>
            </p:cNvSpPr>
            <p:nvPr/>
          </p:nvSpPr>
          <p:spPr bwMode="auto">
            <a:xfrm>
              <a:off x="2697" y="3531"/>
              <a:ext cx="198" cy="7"/>
            </a:xfrm>
            <a:prstGeom prst="rect">
              <a:avLst/>
            </a:prstGeom>
            <a:solidFill>
              <a:srgbClr val="FFD52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790" name="Rectangle 177"/>
            <p:cNvSpPr>
              <a:spLocks noChangeArrowheads="1"/>
            </p:cNvSpPr>
            <p:nvPr/>
          </p:nvSpPr>
          <p:spPr bwMode="auto">
            <a:xfrm>
              <a:off x="2697" y="3538"/>
              <a:ext cx="198" cy="7"/>
            </a:xfrm>
            <a:prstGeom prst="rect">
              <a:avLst/>
            </a:prstGeom>
            <a:solidFill>
              <a:srgbClr val="FFD63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791" name="Rectangle 178"/>
            <p:cNvSpPr>
              <a:spLocks noChangeArrowheads="1"/>
            </p:cNvSpPr>
            <p:nvPr/>
          </p:nvSpPr>
          <p:spPr bwMode="auto">
            <a:xfrm>
              <a:off x="2697" y="3545"/>
              <a:ext cx="198" cy="6"/>
            </a:xfrm>
            <a:prstGeom prst="rect">
              <a:avLst/>
            </a:prstGeom>
            <a:solidFill>
              <a:srgbClr val="FFD63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792" name="Rectangle 179"/>
            <p:cNvSpPr>
              <a:spLocks noChangeArrowheads="1"/>
            </p:cNvSpPr>
            <p:nvPr/>
          </p:nvSpPr>
          <p:spPr bwMode="auto">
            <a:xfrm>
              <a:off x="2697" y="3551"/>
              <a:ext cx="198" cy="7"/>
            </a:xfrm>
            <a:prstGeom prst="rect">
              <a:avLst/>
            </a:prstGeom>
            <a:solidFill>
              <a:srgbClr val="FFD733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793" name="Rectangle 180"/>
            <p:cNvSpPr>
              <a:spLocks noChangeArrowheads="1"/>
            </p:cNvSpPr>
            <p:nvPr/>
          </p:nvSpPr>
          <p:spPr bwMode="auto">
            <a:xfrm>
              <a:off x="2697" y="3558"/>
              <a:ext cx="198" cy="6"/>
            </a:xfrm>
            <a:prstGeom prst="rect">
              <a:avLst/>
            </a:prstGeom>
            <a:solidFill>
              <a:srgbClr val="FFD735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794" name="Rectangle 181"/>
            <p:cNvSpPr>
              <a:spLocks noChangeArrowheads="1"/>
            </p:cNvSpPr>
            <p:nvPr/>
          </p:nvSpPr>
          <p:spPr bwMode="auto">
            <a:xfrm>
              <a:off x="2697" y="3564"/>
              <a:ext cx="198" cy="7"/>
            </a:xfrm>
            <a:prstGeom prst="rect">
              <a:avLst/>
            </a:prstGeom>
            <a:solidFill>
              <a:srgbClr val="FFD736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795" name="Rectangle 182"/>
            <p:cNvSpPr>
              <a:spLocks noChangeArrowheads="1"/>
            </p:cNvSpPr>
            <p:nvPr/>
          </p:nvSpPr>
          <p:spPr bwMode="auto">
            <a:xfrm>
              <a:off x="2697" y="3571"/>
              <a:ext cx="198" cy="7"/>
            </a:xfrm>
            <a:prstGeom prst="rect">
              <a:avLst/>
            </a:prstGeom>
            <a:solidFill>
              <a:srgbClr val="FFD837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796" name="Rectangle 183"/>
            <p:cNvSpPr>
              <a:spLocks noChangeArrowheads="1"/>
            </p:cNvSpPr>
            <p:nvPr/>
          </p:nvSpPr>
          <p:spPr bwMode="auto">
            <a:xfrm>
              <a:off x="2697" y="3578"/>
              <a:ext cx="198" cy="6"/>
            </a:xfrm>
            <a:prstGeom prst="rect">
              <a:avLst/>
            </a:prstGeom>
            <a:solidFill>
              <a:srgbClr val="FFD838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797" name="Rectangle 184"/>
            <p:cNvSpPr>
              <a:spLocks noChangeArrowheads="1"/>
            </p:cNvSpPr>
            <p:nvPr/>
          </p:nvSpPr>
          <p:spPr bwMode="auto">
            <a:xfrm>
              <a:off x="2697" y="3584"/>
              <a:ext cx="198" cy="7"/>
            </a:xfrm>
            <a:prstGeom prst="rect">
              <a:avLst/>
            </a:prstGeom>
            <a:solidFill>
              <a:srgbClr val="FFD939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798" name="Rectangle 185"/>
            <p:cNvSpPr>
              <a:spLocks noChangeArrowheads="1"/>
            </p:cNvSpPr>
            <p:nvPr/>
          </p:nvSpPr>
          <p:spPr bwMode="auto">
            <a:xfrm>
              <a:off x="2697" y="3591"/>
              <a:ext cx="198" cy="6"/>
            </a:xfrm>
            <a:prstGeom prst="rect">
              <a:avLst/>
            </a:prstGeom>
            <a:solidFill>
              <a:srgbClr val="FFD93A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799" name="Rectangle 186"/>
            <p:cNvSpPr>
              <a:spLocks noChangeArrowheads="1"/>
            </p:cNvSpPr>
            <p:nvPr/>
          </p:nvSpPr>
          <p:spPr bwMode="auto">
            <a:xfrm>
              <a:off x="2697" y="3597"/>
              <a:ext cx="198" cy="7"/>
            </a:xfrm>
            <a:prstGeom prst="rect">
              <a:avLst/>
            </a:prstGeom>
            <a:solidFill>
              <a:srgbClr val="FFD93B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800" name="Rectangle 187"/>
            <p:cNvSpPr>
              <a:spLocks noChangeArrowheads="1"/>
            </p:cNvSpPr>
            <p:nvPr/>
          </p:nvSpPr>
          <p:spPr bwMode="auto">
            <a:xfrm>
              <a:off x="2697" y="3604"/>
              <a:ext cx="198" cy="7"/>
            </a:xfrm>
            <a:prstGeom prst="rect">
              <a:avLst/>
            </a:prstGeom>
            <a:solidFill>
              <a:srgbClr val="FFD93B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801" name="Rectangle 188"/>
            <p:cNvSpPr>
              <a:spLocks noChangeArrowheads="1"/>
            </p:cNvSpPr>
            <p:nvPr/>
          </p:nvSpPr>
          <p:spPr bwMode="auto">
            <a:xfrm>
              <a:off x="2697" y="3611"/>
              <a:ext cx="198" cy="6"/>
            </a:xfrm>
            <a:prstGeom prst="rect">
              <a:avLst/>
            </a:prstGeom>
            <a:solidFill>
              <a:srgbClr val="FFDA3C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802" name="Rectangle 189"/>
            <p:cNvSpPr>
              <a:spLocks noChangeArrowheads="1"/>
            </p:cNvSpPr>
            <p:nvPr/>
          </p:nvSpPr>
          <p:spPr bwMode="auto">
            <a:xfrm>
              <a:off x="2697" y="3617"/>
              <a:ext cx="198" cy="7"/>
            </a:xfrm>
            <a:prstGeom prst="rect">
              <a:avLst/>
            </a:prstGeom>
            <a:solidFill>
              <a:srgbClr val="FFDA3C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803" name="Rectangle 190"/>
            <p:cNvSpPr>
              <a:spLocks noChangeArrowheads="1"/>
            </p:cNvSpPr>
            <p:nvPr/>
          </p:nvSpPr>
          <p:spPr bwMode="auto">
            <a:xfrm>
              <a:off x="2697" y="3624"/>
              <a:ext cx="198" cy="6"/>
            </a:xfrm>
            <a:prstGeom prst="rect">
              <a:avLst/>
            </a:prstGeom>
            <a:solidFill>
              <a:srgbClr val="FFDA3D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804" name="Rectangle 191"/>
            <p:cNvSpPr>
              <a:spLocks noChangeArrowheads="1"/>
            </p:cNvSpPr>
            <p:nvPr/>
          </p:nvSpPr>
          <p:spPr bwMode="auto">
            <a:xfrm>
              <a:off x="2697" y="3630"/>
              <a:ext cx="198" cy="7"/>
            </a:xfrm>
            <a:prstGeom prst="rect">
              <a:avLst/>
            </a:prstGeom>
            <a:solidFill>
              <a:srgbClr val="FFDA3D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805" name="Rectangle 192"/>
            <p:cNvSpPr>
              <a:spLocks noChangeArrowheads="1"/>
            </p:cNvSpPr>
            <p:nvPr/>
          </p:nvSpPr>
          <p:spPr bwMode="auto">
            <a:xfrm>
              <a:off x="2697" y="3637"/>
              <a:ext cx="198" cy="7"/>
            </a:xfrm>
            <a:prstGeom prst="rect">
              <a:avLst/>
            </a:prstGeom>
            <a:solidFill>
              <a:srgbClr val="FFDA3E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806" name="Rectangle 193"/>
            <p:cNvSpPr>
              <a:spLocks noChangeArrowheads="1"/>
            </p:cNvSpPr>
            <p:nvPr/>
          </p:nvSpPr>
          <p:spPr bwMode="auto">
            <a:xfrm>
              <a:off x="2697" y="3644"/>
              <a:ext cx="198" cy="6"/>
            </a:xfrm>
            <a:prstGeom prst="rect">
              <a:avLst/>
            </a:prstGeom>
            <a:solidFill>
              <a:srgbClr val="FFDA3E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807" name="Rectangle 194"/>
            <p:cNvSpPr>
              <a:spLocks noChangeArrowheads="1"/>
            </p:cNvSpPr>
            <p:nvPr/>
          </p:nvSpPr>
          <p:spPr bwMode="auto">
            <a:xfrm>
              <a:off x="2697" y="3650"/>
              <a:ext cx="198" cy="7"/>
            </a:xfrm>
            <a:prstGeom prst="rect">
              <a:avLst/>
            </a:prstGeom>
            <a:solidFill>
              <a:srgbClr val="FFDA3E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808" name="Rectangle 195"/>
            <p:cNvSpPr>
              <a:spLocks noChangeArrowheads="1"/>
            </p:cNvSpPr>
            <p:nvPr/>
          </p:nvSpPr>
          <p:spPr bwMode="auto">
            <a:xfrm>
              <a:off x="2697" y="3657"/>
              <a:ext cx="198" cy="6"/>
            </a:xfrm>
            <a:prstGeom prst="rect">
              <a:avLst/>
            </a:prstGeom>
            <a:solidFill>
              <a:srgbClr val="FFDB3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</p:grpSp>
      <p:sp>
        <p:nvSpPr>
          <p:cNvPr id="29721" name="Rectangle 196"/>
          <p:cNvSpPr>
            <a:spLocks noChangeArrowheads="1"/>
          </p:cNvSpPr>
          <p:nvPr/>
        </p:nvSpPr>
        <p:spPr bwMode="auto">
          <a:xfrm>
            <a:off x="5805489" y="5375275"/>
            <a:ext cx="314325" cy="439738"/>
          </a:xfrm>
          <a:prstGeom prst="rect">
            <a:avLst/>
          </a:prstGeom>
          <a:noFill/>
          <a:ln w="11113">
            <a:solidFill>
              <a:srgbClr val="FDE219"/>
            </a:solidFill>
            <a:miter lim="800000"/>
            <a:headEnd/>
            <a:tailEnd/>
          </a:ln>
        </p:spPr>
        <p:txBody>
          <a:bodyPr/>
          <a:lstStyle/>
          <a:p>
            <a:pPr eaLnBrk="0" hangingPunct="0"/>
            <a:endParaRPr lang="sr-Latn-CS"/>
          </a:p>
        </p:txBody>
      </p:sp>
      <p:grpSp>
        <p:nvGrpSpPr>
          <p:cNvPr id="29722" name="Group 197"/>
          <p:cNvGrpSpPr>
            <a:grpSpLocks/>
          </p:cNvGrpSpPr>
          <p:nvPr/>
        </p:nvGrpSpPr>
        <p:grpSpPr bwMode="auto">
          <a:xfrm>
            <a:off x="5607050" y="5060951"/>
            <a:ext cx="209550" cy="765175"/>
            <a:chOff x="2572" y="3188"/>
            <a:chExt cx="132" cy="482"/>
          </a:xfrm>
        </p:grpSpPr>
        <p:sp>
          <p:nvSpPr>
            <p:cNvPr id="30720" name="Rectangle 198"/>
            <p:cNvSpPr>
              <a:spLocks noChangeArrowheads="1"/>
            </p:cNvSpPr>
            <p:nvPr/>
          </p:nvSpPr>
          <p:spPr bwMode="auto">
            <a:xfrm>
              <a:off x="2572" y="3188"/>
              <a:ext cx="132" cy="13"/>
            </a:xfrm>
            <a:prstGeom prst="rect">
              <a:avLst/>
            </a:prstGeom>
            <a:solidFill>
              <a:srgbClr val="BE9A0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721" name="Rectangle 199"/>
            <p:cNvSpPr>
              <a:spLocks noChangeArrowheads="1"/>
            </p:cNvSpPr>
            <p:nvPr/>
          </p:nvSpPr>
          <p:spPr bwMode="auto">
            <a:xfrm>
              <a:off x="2572" y="3201"/>
              <a:ext cx="132" cy="7"/>
            </a:xfrm>
            <a:prstGeom prst="rect">
              <a:avLst/>
            </a:prstGeom>
            <a:solidFill>
              <a:srgbClr val="BE9A04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722" name="Rectangle 200"/>
            <p:cNvSpPr>
              <a:spLocks noChangeArrowheads="1"/>
            </p:cNvSpPr>
            <p:nvPr/>
          </p:nvSpPr>
          <p:spPr bwMode="auto">
            <a:xfrm>
              <a:off x="2572" y="3208"/>
              <a:ext cx="132" cy="13"/>
            </a:xfrm>
            <a:prstGeom prst="rect">
              <a:avLst/>
            </a:prstGeom>
            <a:solidFill>
              <a:srgbClr val="BE9A05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723" name="Rectangle 201"/>
            <p:cNvSpPr>
              <a:spLocks noChangeArrowheads="1"/>
            </p:cNvSpPr>
            <p:nvPr/>
          </p:nvSpPr>
          <p:spPr bwMode="auto">
            <a:xfrm>
              <a:off x="2572" y="3221"/>
              <a:ext cx="132" cy="7"/>
            </a:xfrm>
            <a:prstGeom prst="rect">
              <a:avLst/>
            </a:prstGeom>
            <a:solidFill>
              <a:srgbClr val="BE9A07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724" name="Rectangle 202"/>
            <p:cNvSpPr>
              <a:spLocks noChangeArrowheads="1"/>
            </p:cNvSpPr>
            <p:nvPr/>
          </p:nvSpPr>
          <p:spPr bwMode="auto">
            <a:xfrm>
              <a:off x="2572" y="3228"/>
              <a:ext cx="132" cy="13"/>
            </a:xfrm>
            <a:prstGeom prst="rect">
              <a:avLst/>
            </a:prstGeom>
            <a:solidFill>
              <a:srgbClr val="BD9A08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725" name="Rectangle 203"/>
            <p:cNvSpPr>
              <a:spLocks noChangeArrowheads="1"/>
            </p:cNvSpPr>
            <p:nvPr/>
          </p:nvSpPr>
          <p:spPr bwMode="auto">
            <a:xfrm>
              <a:off x="2572" y="3241"/>
              <a:ext cx="132" cy="7"/>
            </a:xfrm>
            <a:prstGeom prst="rect">
              <a:avLst/>
            </a:prstGeom>
            <a:solidFill>
              <a:srgbClr val="BD9A09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726" name="Rectangle 204"/>
            <p:cNvSpPr>
              <a:spLocks noChangeArrowheads="1"/>
            </p:cNvSpPr>
            <p:nvPr/>
          </p:nvSpPr>
          <p:spPr bwMode="auto">
            <a:xfrm>
              <a:off x="2572" y="3248"/>
              <a:ext cx="132" cy="13"/>
            </a:xfrm>
            <a:prstGeom prst="rect">
              <a:avLst/>
            </a:prstGeom>
            <a:solidFill>
              <a:srgbClr val="BD9A0A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727" name="Rectangle 205"/>
            <p:cNvSpPr>
              <a:spLocks noChangeArrowheads="1"/>
            </p:cNvSpPr>
            <p:nvPr/>
          </p:nvSpPr>
          <p:spPr bwMode="auto">
            <a:xfrm>
              <a:off x="2572" y="3261"/>
              <a:ext cx="132" cy="6"/>
            </a:xfrm>
            <a:prstGeom prst="rect">
              <a:avLst/>
            </a:prstGeom>
            <a:solidFill>
              <a:srgbClr val="BC990C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728" name="Rectangle 206"/>
            <p:cNvSpPr>
              <a:spLocks noChangeArrowheads="1"/>
            </p:cNvSpPr>
            <p:nvPr/>
          </p:nvSpPr>
          <p:spPr bwMode="auto">
            <a:xfrm>
              <a:off x="2572" y="3267"/>
              <a:ext cx="132" cy="14"/>
            </a:xfrm>
            <a:prstGeom prst="rect">
              <a:avLst/>
            </a:prstGeom>
            <a:solidFill>
              <a:srgbClr val="BC990D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729" name="Rectangle 207"/>
            <p:cNvSpPr>
              <a:spLocks noChangeArrowheads="1"/>
            </p:cNvSpPr>
            <p:nvPr/>
          </p:nvSpPr>
          <p:spPr bwMode="auto">
            <a:xfrm>
              <a:off x="2572" y="3281"/>
              <a:ext cx="132" cy="13"/>
            </a:xfrm>
            <a:prstGeom prst="rect">
              <a:avLst/>
            </a:prstGeom>
            <a:solidFill>
              <a:srgbClr val="BB990E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730" name="Rectangle 208"/>
            <p:cNvSpPr>
              <a:spLocks noChangeArrowheads="1"/>
            </p:cNvSpPr>
            <p:nvPr/>
          </p:nvSpPr>
          <p:spPr bwMode="auto">
            <a:xfrm>
              <a:off x="2572" y="3294"/>
              <a:ext cx="132" cy="6"/>
            </a:xfrm>
            <a:prstGeom prst="rect">
              <a:avLst/>
            </a:prstGeom>
            <a:solidFill>
              <a:srgbClr val="BB981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731" name="Rectangle 209"/>
            <p:cNvSpPr>
              <a:spLocks noChangeArrowheads="1"/>
            </p:cNvSpPr>
            <p:nvPr/>
          </p:nvSpPr>
          <p:spPr bwMode="auto">
            <a:xfrm>
              <a:off x="2572" y="3300"/>
              <a:ext cx="132" cy="14"/>
            </a:xfrm>
            <a:prstGeom prst="rect">
              <a:avLst/>
            </a:prstGeom>
            <a:solidFill>
              <a:srgbClr val="BA9811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732" name="Rectangle 210"/>
            <p:cNvSpPr>
              <a:spLocks noChangeArrowheads="1"/>
            </p:cNvSpPr>
            <p:nvPr/>
          </p:nvSpPr>
          <p:spPr bwMode="auto">
            <a:xfrm>
              <a:off x="2572" y="3314"/>
              <a:ext cx="132" cy="6"/>
            </a:xfrm>
            <a:prstGeom prst="rect">
              <a:avLst/>
            </a:prstGeom>
            <a:solidFill>
              <a:srgbClr val="B9971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733" name="Rectangle 211"/>
            <p:cNvSpPr>
              <a:spLocks noChangeArrowheads="1"/>
            </p:cNvSpPr>
            <p:nvPr/>
          </p:nvSpPr>
          <p:spPr bwMode="auto">
            <a:xfrm>
              <a:off x="2572" y="3320"/>
              <a:ext cx="132" cy="13"/>
            </a:xfrm>
            <a:prstGeom prst="rect">
              <a:avLst/>
            </a:prstGeom>
            <a:solidFill>
              <a:srgbClr val="B89714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734" name="Rectangle 212"/>
            <p:cNvSpPr>
              <a:spLocks noChangeArrowheads="1"/>
            </p:cNvSpPr>
            <p:nvPr/>
          </p:nvSpPr>
          <p:spPr bwMode="auto">
            <a:xfrm>
              <a:off x="2572" y="3333"/>
              <a:ext cx="132" cy="7"/>
            </a:xfrm>
            <a:prstGeom prst="rect">
              <a:avLst/>
            </a:prstGeom>
            <a:solidFill>
              <a:srgbClr val="B89715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735" name="Rectangle 213"/>
            <p:cNvSpPr>
              <a:spLocks noChangeArrowheads="1"/>
            </p:cNvSpPr>
            <p:nvPr/>
          </p:nvSpPr>
          <p:spPr bwMode="auto">
            <a:xfrm>
              <a:off x="2572" y="3340"/>
              <a:ext cx="132" cy="13"/>
            </a:xfrm>
            <a:prstGeom prst="rect">
              <a:avLst/>
            </a:prstGeom>
            <a:solidFill>
              <a:srgbClr val="B79616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736" name="Rectangle 214"/>
            <p:cNvSpPr>
              <a:spLocks noChangeArrowheads="1"/>
            </p:cNvSpPr>
            <p:nvPr/>
          </p:nvSpPr>
          <p:spPr bwMode="auto">
            <a:xfrm>
              <a:off x="2572" y="3353"/>
              <a:ext cx="132" cy="7"/>
            </a:xfrm>
            <a:prstGeom prst="rect">
              <a:avLst/>
            </a:prstGeom>
            <a:solidFill>
              <a:srgbClr val="B69618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737" name="Rectangle 215"/>
            <p:cNvSpPr>
              <a:spLocks noChangeArrowheads="1"/>
            </p:cNvSpPr>
            <p:nvPr/>
          </p:nvSpPr>
          <p:spPr bwMode="auto">
            <a:xfrm>
              <a:off x="2572" y="3360"/>
              <a:ext cx="132" cy="13"/>
            </a:xfrm>
            <a:prstGeom prst="rect">
              <a:avLst/>
            </a:prstGeom>
            <a:solidFill>
              <a:srgbClr val="B59519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738" name="Rectangle 216"/>
            <p:cNvSpPr>
              <a:spLocks noChangeArrowheads="1"/>
            </p:cNvSpPr>
            <p:nvPr/>
          </p:nvSpPr>
          <p:spPr bwMode="auto">
            <a:xfrm>
              <a:off x="2572" y="3373"/>
              <a:ext cx="132" cy="13"/>
            </a:xfrm>
            <a:prstGeom prst="rect">
              <a:avLst/>
            </a:prstGeom>
            <a:solidFill>
              <a:srgbClr val="B4941A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739" name="Rectangle 217"/>
            <p:cNvSpPr>
              <a:spLocks noChangeArrowheads="1"/>
            </p:cNvSpPr>
            <p:nvPr/>
          </p:nvSpPr>
          <p:spPr bwMode="auto">
            <a:xfrm>
              <a:off x="2572" y="3386"/>
              <a:ext cx="132" cy="7"/>
            </a:xfrm>
            <a:prstGeom prst="rect">
              <a:avLst/>
            </a:prstGeom>
            <a:solidFill>
              <a:srgbClr val="B2941C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740" name="Rectangle 218"/>
            <p:cNvSpPr>
              <a:spLocks noChangeArrowheads="1"/>
            </p:cNvSpPr>
            <p:nvPr/>
          </p:nvSpPr>
          <p:spPr bwMode="auto">
            <a:xfrm>
              <a:off x="2572" y="3393"/>
              <a:ext cx="132" cy="13"/>
            </a:xfrm>
            <a:prstGeom prst="rect">
              <a:avLst/>
            </a:prstGeom>
            <a:solidFill>
              <a:srgbClr val="B1931D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741" name="Rectangle 219"/>
            <p:cNvSpPr>
              <a:spLocks noChangeArrowheads="1"/>
            </p:cNvSpPr>
            <p:nvPr/>
          </p:nvSpPr>
          <p:spPr bwMode="auto">
            <a:xfrm>
              <a:off x="2572" y="3406"/>
              <a:ext cx="132" cy="7"/>
            </a:xfrm>
            <a:prstGeom prst="rect">
              <a:avLst/>
            </a:prstGeom>
            <a:solidFill>
              <a:srgbClr val="B0921E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742" name="Rectangle 220"/>
            <p:cNvSpPr>
              <a:spLocks noChangeArrowheads="1"/>
            </p:cNvSpPr>
            <p:nvPr/>
          </p:nvSpPr>
          <p:spPr bwMode="auto">
            <a:xfrm>
              <a:off x="2572" y="3413"/>
              <a:ext cx="132" cy="13"/>
            </a:xfrm>
            <a:prstGeom prst="rect">
              <a:avLst/>
            </a:prstGeom>
            <a:solidFill>
              <a:srgbClr val="AF922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743" name="Rectangle 221"/>
            <p:cNvSpPr>
              <a:spLocks noChangeArrowheads="1"/>
            </p:cNvSpPr>
            <p:nvPr/>
          </p:nvSpPr>
          <p:spPr bwMode="auto">
            <a:xfrm>
              <a:off x="2572" y="3426"/>
              <a:ext cx="132" cy="6"/>
            </a:xfrm>
            <a:prstGeom prst="rect">
              <a:avLst/>
            </a:prstGeom>
            <a:solidFill>
              <a:srgbClr val="AD9121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744" name="Rectangle 222"/>
            <p:cNvSpPr>
              <a:spLocks noChangeArrowheads="1"/>
            </p:cNvSpPr>
            <p:nvPr/>
          </p:nvSpPr>
          <p:spPr bwMode="auto">
            <a:xfrm>
              <a:off x="2572" y="3432"/>
              <a:ext cx="132" cy="14"/>
            </a:xfrm>
            <a:prstGeom prst="rect">
              <a:avLst/>
            </a:prstGeom>
            <a:solidFill>
              <a:srgbClr val="AC902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745" name="Rectangle 223"/>
            <p:cNvSpPr>
              <a:spLocks noChangeArrowheads="1"/>
            </p:cNvSpPr>
            <p:nvPr/>
          </p:nvSpPr>
          <p:spPr bwMode="auto">
            <a:xfrm>
              <a:off x="2572" y="3446"/>
              <a:ext cx="132" cy="6"/>
            </a:xfrm>
            <a:prstGeom prst="rect">
              <a:avLst/>
            </a:prstGeom>
            <a:solidFill>
              <a:srgbClr val="AB8F23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746" name="Rectangle 224"/>
            <p:cNvSpPr>
              <a:spLocks noChangeArrowheads="1"/>
            </p:cNvSpPr>
            <p:nvPr/>
          </p:nvSpPr>
          <p:spPr bwMode="auto">
            <a:xfrm>
              <a:off x="2572" y="3452"/>
              <a:ext cx="132" cy="13"/>
            </a:xfrm>
            <a:prstGeom prst="rect">
              <a:avLst/>
            </a:prstGeom>
            <a:solidFill>
              <a:srgbClr val="AA8F24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747" name="Rectangle 225"/>
            <p:cNvSpPr>
              <a:spLocks noChangeArrowheads="1"/>
            </p:cNvSpPr>
            <p:nvPr/>
          </p:nvSpPr>
          <p:spPr bwMode="auto">
            <a:xfrm>
              <a:off x="2572" y="3465"/>
              <a:ext cx="132" cy="7"/>
            </a:xfrm>
            <a:prstGeom prst="rect">
              <a:avLst/>
            </a:prstGeom>
            <a:solidFill>
              <a:srgbClr val="A88E25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748" name="Rectangle 226"/>
            <p:cNvSpPr>
              <a:spLocks noChangeArrowheads="1"/>
            </p:cNvSpPr>
            <p:nvPr/>
          </p:nvSpPr>
          <p:spPr bwMode="auto">
            <a:xfrm>
              <a:off x="2572" y="3472"/>
              <a:ext cx="132" cy="13"/>
            </a:xfrm>
            <a:prstGeom prst="rect">
              <a:avLst/>
            </a:prstGeom>
            <a:solidFill>
              <a:srgbClr val="A78D26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749" name="Rectangle 227"/>
            <p:cNvSpPr>
              <a:spLocks noChangeArrowheads="1"/>
            </p:cNvSpPr>
            <p:nvPr/>
          </p:nvSpPr>
          <p:spPr bwMode="auto">
            <a:xfrm>
              <a:off x="2572" y="3485"/>
              <a:ext cx="132" cy="13"/>
            </a:xfrm>
            <a:prstGeom prst="rect">
              <a:avLst/>
            </a:prstGeom>
            <a:solidFill>
              <a:srgbClr val="A68D27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750" name="Rectangle 228"/>
            <p:cNvSpPr>
              <a:spLocks noChangeArrowheads="1"/>
            </p:cNvSpPr>
            <p:nvPr/>
          </p:nvSpPr>
          <p:spPr bwMode="auto">
            <a:xfrm>
              <a:off x="2572" y="3498"/>
              <a:ext cx="132" cy="7"/>
            </a:xfrm>
            <a:prstGeom prst="rect">
              <a:avLst/>
            </a:prstGeom>
            <a:solidFill>
              <a:srgbClr val="A58C28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751" name="Rectangle 229"/>
            <p:cNvSpPr>
              <a:spLocks noChangeArrowheads="1"/>
            </p:cNvSpPr>
            <p:nvPr/>
          </p:nvSpPr>
          <p:spPr bwMode="auto">
            <a:xfrm>
              <a:off x="2572" y="3505"/>
              <a:ext cx="132" cy="13"/>
            </a:xfrm>
            <a:prstGeom prst="rect">
              <a:avLst/>
            </a:prstGeom>
            <a:solidFill>
              <a:srgbClr val="A48B29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752" name="Rectangle 230"/>
            <p:cNvSpPr>
              <a:spLocks noChangeArrowheads="1"/>
            </p:cNvSpPr>
            <p:nvPr/>
          </p:nvSpPr>
          <p:spPr bwMode="auto">
            <a:xfrm>
              <a:off x="2572" y="3518"/>
              <a:ext cx="132" cy="7"/>
            </a:xfrm>
            <a:prstGeom prst="rect">
              <a:avLst/>
            </a:prstGeom>
            <a:solidFill>
              <a:srgbClr val="A38B29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753" name="Rectangle 231"/>
            <p:cNvSpPr>
              <a:spLocks noChangeArrowheads="1"/>
            </p:cNvSpPr>
            <p:nvPr/>
          </p:nvSpPr>
          <p:spPr bwMode="auto">
            <a:xfrm>
              <a:off x="2572" y="3525"/>
              <a:ext cx="132" cy="13"/>
            </a:xfrm>
            <a:prstGeom prst="rect">
              <a:avLst/>
            </a:prstGeom>
            <a:solidFill>
              <a:srgbClr val="A28A2A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754" name="Rectangle 232"/>
            <p:cNvSpPr>
              <a:spLocks noChangeArrowheads="1"/>
            </p:cNvSpPr>
            <p:nvPr/>
          </p:nvSpPr>
          <p:spPr bwMode="auto">
            <a:xfrm>
              <a:off x="2572" y="3538"/>
              <a:ext cx="132" cy="7"/>
            </a:xfrm>
            <a:prstGeom prst="rect">
              <a:avLst/>
            </a:prstGeom>
            <a:solidFill>
              <a:srgbClr val="A18A2B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755" name="Rectangle 233"/>
            <p:cNvSpPr>
              <a:spLocks noChangeArrowheads="1"/>
            </p:cNvSpPr>
            <p:nvPr/>
          </p:nvSpPr>
          <p:spPr bwMode="auto">
            <a:xfrm>
              <a:off x="2572" y="3545"/>
              <a:ext cx="132" cy="13"/>
            </a:xfrm>
            <a:prstGeom prst="rect">
              <a:avLst/>
            </a:prstGeom>
            <a:solidFill>
              <a:srgbClr val="A0892B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756" name="Rectangle 234"/>
            <p:cNvSpPr>
              <a:spLocks noChangeArrowheads="1"/>
            </p:cNvSpPr>
            <p:nvPr/>
          </p:nvSpPr>
          <p:spPr bwMode="auto">
            <a:xfrm>
              <a:off x="2572" y="3558"/>
              <a:ext cx="132" cy="6"/>
            </a:xfrm>
            <a:prstGeom prst="rect">
              <a:avLst/>
            </a:prstGeom>
            <a:solidFill>
              <a:srgbClr val="9F892C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757" name="Rectangle 235"/>
            <p:cNvSpPr>
              <a:spLocks noChangeArrowheads="1"/>
            </p:cNvSpPr>
            <p:nvPr/>
          </p:nvSpPr>
          <p:spPr bwMode="auto">
            <a:xfrm>
              <a:off x="2572" y="3564"/>
              <a:ext cx="132" cy="14"/>
            </a:xfrm>
            <a:prstGeom prst="rect">
              <a:avLst/>
            </a:prstGeom>
            <a:solidFill>
              <a:srgbClr val="9E892C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758" name="Rectangle 236"/>
            <p:cNvSpPr>
              <a:spLocks noChangeArrowheads="1"/>
            </p:cNvSpPr>
            <p:nvPr/>
          </p:nvSpPr>
          <p:spPr bwMode="auto">
            <a:xfrm>
              <a:off x="2572" y="3578"/>
              <a:ext cx="132" cy="13"/>
            </a:xfrm>
            <a:prstGeom prst="rect">
              <a:avLst/>
            </a:prstGeom>
            <a:solidFill>
              <a:srgbClr val="9E882D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759" name="Rectangle 237"/>
            <p:cNvSpPr>
              <a:spLocks noChangeArrowheads="1"/>
            </p:cNvSpPr>
            <p:nvPr/>
          </p:nvSpPr>
          <p:spPr bwMode="auto">
            <a:xfrm>
              <a:off x="2572" y="3591"/>
              <a:ext cx="132" cy="6"/>
            </a:xfrm>
            <a:prstGeom prst="rect">
              <a:avLst/>
            </a:prstGeom>
            <a:solidFill>
              <a:srgbClr val="9D882D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760" name="Rectangle 238"/>
            <p:cNvSpPr>
              <a:spLocks noChangeArrowheads="1"/>
            </p:cNvSpPr>
            <p:nvPr/>
          </p:nvSpPr>
          <p:spPr bwMode="auto">
            <a:xfrm>
              <a:off x="2572" y="3597"/>
              <a:ext cx="132" cy="14"/>
            </a:xfrm>
            <a:prstGeom prst="rect">
              <a:avLst/>
            </a:prstGeom>
            <a:solidFill>
              <a:srgbClr val="9D882D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761" name="Rectangle 239"/>
            <p:cNvSpPr>
              <a:spLocks noChangeArrowheads="1"/>
            </p:cNvSpPr>
            <p:nvPr/>
          </p:nvSpPr>
          <p:spPr bwMode="auto">
            <a:xfrm>
              <a:off x="2572" y="3611"/>
              <a:ext cx="132" cy="6"/>
            </a:xfrm>
            <a:prstGeom prst="rect">
              <a:avLst/>
            </a:prstGeom>
            <a:solidFill>
              <a:srgbClr val="9C872E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762" name="Rectangle 240"/>
            <p:cNvSpPr>
              <a:spLocks noChangeArrowheads="1"/>
            </p:cNvSpPr>
            <p:nvPr/>
          </p:nvSpPr>
          <p:spPr bwMode="auto">
            <a:xfrm>
              <a:off x="2572" y="3617"/>
              <a:ext cx="132" cy="13"/>
            </a:xfrm>
            <a:prstGeom prst="rect">
              <a:avLst/>
            </a:prstGeom>
            <a:solidFill>
              <a:srgbClr val="9C872E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763" name="Rectangle 241"/>
            <p:cNvSpPr>
              <a:spLocks noChangeArrowheads="1"/>
            </p:cNvSpPr>
            <p:nvPr/>
          </p:nvSpPr>
          <p:spPr bwMode="auto">
            <a:xfrm>
              <a:off x="2572" y="3630"/>
              <a:ext cx="132" cy="7"/>
            </a:xfrm>
            <a:prstGeom prst="rect">
              <a:avLst/>
            </a:prstGeom>
            <a:solidFill>
              <a:srgbClr val="9B872E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764" name="Rectangle 242"/>
            <p:cNvSpPr>
              <a:spLocks noChangeArrowheads="1"/>
            </p:cNvSpPr>
            <p:nvPr/>
          </p:nvSpPr>
          <p:spPr bwMode="auto">
            <a:xfrm>
              <a:off x="2572" y="3637"/>
              <a:ext cx="132" cy="13"/>
            </a:xfrm>
            <a:prstGeom prst="rect">
              <a:avLst/>
            </a:prstGeom>
            <a:solidFill>
              <a:srgbClr val="9B872E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765" name="Rectangle 243"/>
            <p:cNvSpPr>
              <a:spLocks noChangeArrowheads="1"/>
            </p:cNvSpPr>
            <p:nvPr/>
          </p:nvSpPr>
          <p:spPr bwMode="auto">
            <a:xfrm>
              <a:off x="2572" y="3650"/>
              <a:ext cx="132" cy="7"/>
            </a:xfrm>
            <a:prstGeom prst="rect">
              <a:avLst/>
            </a:prstGeom>
            <a:solidFill>
              <a:srgbClr val="9B872E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766" name="Rectangle 244"/>
            <p:cNvSpPr>
              <a:spLocks noChangeArrowheads="1"/>
            </p:cNvSpPr>
            <p:nvPr/>
          </p:nvSpPr>
          <p:spPr bwMode="auto">
            <a:xfrm>
              <a:off x="2572" y="3657"/>
              <a:ext cx="132" cy="13"/>
            </a:xfrm>
            <a:prstGeom prst="rect">
              <a:avLst/>
            </a:prstGeom>
            <a:solidFill>
              <a:srgbClr val="9B872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</p:grpSp>
      <p:sp>
        <p:nvSpPr>
          <p:cNvPr id="29723" name="Freeform 245"/>
          <p:cNvSpPr>
            <a:spLocks/>
          </p:cNvSpPr>
          <p:nvPr/>
        </p:nvSpPr>
        <p:spPr bwMode="auto">
          <a:xfrm>
            <a:off x="5607050" y="5060951"/>
            <a:ext cx="198438" cy="754063"/>
          </a:xfrm>
          <a:custGeom>
            <a:avLst/>
            <a:gdLst>
              <a:gd name="T0" fmla="*/ 0 w 125"/>
              <a:gd name="T1" fmla="*/ 698084557 h 475"/>
              <a:gd name="T2" fmla="*/ 0 w 125"/>
              <a:gd name="T3" fmla="*/ 0 h 475"/>
              <a:gd name="T4" fmla="*/ 315021141 w 125"/>
              <a:gd name="T5" fmla="*/ 498991339 h 475"/>
              <a:gd name="T6" fmla="*/ 315021141 w 125"/>
              <a:gd name="T7" fmla="*/ 1197075895 h 475"/>
              <a:gd name="T8" fmla="*/ 0 w 125"/>
              <a:gd name="T9" fmla="*/ 698084557 h 47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25"/>
              <a:gd name="T16" fmla="*/ 0 h 475"/>
              <a:gd name="T17" fmla="*/ 125 w 125"/>
              <a:gd name="T18" fmla="*/ 475 h 47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25" h="475">
                <a:moveTo>
                  <a:pt x="0" y="277"/>
                </a:moveTo>
                <a:lnTo>
                  <a:pt x="0" y="0"/>
                </a:lnTo>
                <a:lnTo>
                  <a:pt x="125" y="198"/>
                </a:lnTo>
                <a:lnTo>
                  <a:pt x="125" y="475"/>
                </a:lnTo>
                <a:lnTo>
                  <a:pt x="0" y="277"/>
                </a:lnTo>
                <a:close/>
              </a:path>
            </a:pathLst>
          </a:custGeom>
          <a:noFill/>
          <a:ln w="11113">
            <a:solidFill>
              <a:srgbClr val="FDE219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sr-Latn-CS"/>
          </a:p>
        </p:txBody>
      </p:sp>
      <p:grpSp>
        <p:nvGrpSpPr>
          <p:cNvPr id="29724" name="Group 246"/>
          <p:cNvGrpSpPr>
            <a:grpSpLocks/>
          </p:cNvGrpSpPr>
          <p:nvPr/>
        </p:nvGrpSpPr>
        <p:grpSpPr bwMode="auto">
          <a:xfrm>
            <a:off x="5607051" y="5060950"/>
            <a:ext cx="523875" cy="325438"/>
            <a:chOff x="2572" y="3188"/>
            <a:chExt cx="330" cy="205"/>
          </a:xfrm>
        </p:grpSpPr>
        <p:sp>
          <p:nvSpPr>
            <p:cNvPr id="30689" name="Rectangle 247"/>
            <p:cNvSpPr>
              <a:spLocks noChangeArrowheads="1"/>
            </p:cNvSpPr>
            <p:nvPr/>
          </p:nvSpPr>
          <p:spPr bwMode="auto">
            <a:xfrm>
              <a:off x="2572" y="3188"/>
              <a:ext cx="330" cy="7"/>
            </a:xfrm>
            <a:prstGeom prst="rect">
              <a:avLst/>
            </a:prstGeom>
            <a:solidFill>
              <a:srgbClr val="BE9A03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690" name="Rectangle 248"/>
            <p:cNvSpPr>
              <a:spLocks noChangeArrowheads="1"/>
            </p:cNvSpPr>
            <p:nvPr/>
          </p:nvSpPr>
          <p:spPr bwMode="auto">
            <a:xfrm>
              <a:off x="2572" y="3195"/>
              <a:ext cx="330" cy="6"/>
            </a:xfrm>
            <a:prstGeom prst="rect">
              <a:avLst/>
            </a:prstGeom>
            <a:solidFill>
              <a:srgbClr val="BE9A05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691" name="Rectangle 249"/>
            <p:cNvSpPr>
              <a:spLocks noChangeArrowheads="1"/>
            </p:cNvSpPr>
            <p:nvPr/>
          </p:nvSpPr>
          <p:spPr bwMode="auto">
            <a:xfrm>
              <a:off x="2572" y="3201"/>
              <a:ext cx="330" cy="7"/>
            </a:xfrm>
            <a:prstGeom prst="rect">
              <a:avLst/>
            </a:prstGeom>
            <a:solidFill>
              <a:srgbClr val="BE9A07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692" name="Rectangle 250"/>
            <p:cNvSpPr>
              <a:spLocks noChangeArrowheads="1"/>
            </p:cNvSpPr>
            <p:nvPr/>
          </p:nvSpPr>
          <p:spPr bwMode="auto">
            <a:xfrm>
              <a:off x="2572" y="3208"/>
              <a:ext cx="330" cy="7"/>
            </a:xfrm>
            <a:prstGeom prst="rect">
              <a:avLst/>
            </a:prstGeom>
            <a:solidFill>
              <a:srgbClr val="BD9A09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693" name="Rectangle 251"/>
            <p:cNvSpPr>
              <a:spLocks noChangeArrowheads="1"/>
            </p:cNvSpPr>
            <p:nvPr/>
          </p:nvSpPr>
          <p:spPr bwMode="auto">
            <a:xfrm>
              <a:off x="2572" y="3215"/>
              <a:ext cx="330" cy="6"/>
            </a:xfrm>
            <a:prstGeom prst="rect">
              <a:avLst/>
            </a:prstGeom>
            <a:solidFill>
              <a:srgbClr val="BD990B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694" name="Rectangle 252"/>
            <p:cNvSpPr>
              <a:spLocks noChangeArrowheads="1"/>
            </p:cNvSpPr>
            <p:nvPr/>
          </p:nvSpPr>
          <p:spPr bwMode="auto">
            <a:xfrm>
              <a:off x="2572" y="3221"/>
              <a:ext cx="330" cy="7"/>
            </a:xfrm>
            <a:prstGeom prst="rect">
              <a:avLst/>
            </a:prstGeom>
            <a:solidFill>
              <a:srgbClr val="BC990D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695" name="Rectangle 253"/>
            <p:cNvSpPr>
              <a:spLocks noChangeArrowheads="1"/>
            </p:cNvSpPr>
            <p:nvPr/>
          </p:nvSpPr>
          <p:spPr bwMode="auto">
            <a:xfrm>
              <a:off x="2572" y="3228"/>
              <a:ext cx="330" cy="6"/>
            </a:xfrm>
            <a:prstGeom prst="rect">
              <a:avLst/>
            </a:prstGeom>
            <a:solidFill>
              <a:srgbClr val="BB990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696" name="Rectangle 254"/>
            <p:cNvSpPr>
              <a:spLocks noChangeArrowheads="1"/>
            </p:cNvSpPr>
            <p:nvPr/>
          </p:nvSpPr>
          <p:spPr bwMode="auto">
            <a:xfrm>
              <a:off x="2572" y="3234"/>
              <a:ext cx="330" cy="7"/>
            </a:xfrm>
            <a:prstGeom prst="rect">
              <a:avLst/>
            </a:prstGeom>
            <a:solidFill>
              <a:srgbClr val="BA9811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697" name="Rectangle 255"/>
            <p:cNvSpPr>
              <a:spLocks noChangeArrowheads="1"/>
            </p:cNvSpPr>
            <p:nvPr/>
          </p:nvSpPr>
          <p:spPr bwMode="auto">
            <a:xfrm>
              <a:off x="2572" y="3241"/>
              <a:ext cx="330" cy="7"/>
            </a:xfrm>
            <a:prstGeom prst="rect">
              <a:avLst/>
            </a:prstGeom>
            <a:solidFill>
              <a:srgbClr val="B99713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698" name="Rectangle 256"/>
            <p:cNvSpPr>
              <a:spLocks noChangeArrowheads="1"/>
            </p:cNvSpPr>
            <p:nvPr/>
          </p:nvSpPr>
          <p:spPr bwMode="auto">
            <a:xfrm>
              <a:off x="2572" y="3248"/>
              <a:ext cx="330" cy="6"/>
            </a:xfrm>
            <a:prstGeom prst="rect">
              <a:avLst/>
            </a:prstGeom>
            <a:solidFill>
              <a:srgbClr val="B89715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699" name="Rectangle 257"/>
            <p:cNvSpPr>
              <a:spLocks noChangeArrowheads="1"/>
            </p:cNvSpPr>
            <p:nvPr/>
          </p:nvSpPr>
          <p:spPr bwMode="auto">
            <a:xfrm>
              <a:off x="2572" y="3254"/>
              <a:ext cx="330" cy="7"/>
            </a:xfrm>
            <a:prstGeom prst="rect">
              <a:avLst/>
            </a:prstGeom>
            <a:solidFill>
              <a:srgbClr val="B69617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700" name="Rectangle 258"/>
            <p:cNvSpPr>
              <a:spLocks noChangeArrowheads="1"/>
            </p:cNvSpPr>
            <p:nvPr/>
          </p:nvSpPr>
          <p:spPr bwMode="auto">
            <a:xfrm>
              <a:off x="2572" y="3261"/>
              <a:ext cx="330" cy="6"/>
            </a:xfrm>
            <a:prstGeom prst="rect">
              <a:avLst/>
            </a:prstGeom>
            <a:solidFill>
              <a:srgbClr val="B59519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701" name="Rectangle 259"/>
            <p:cNvSpPr>
              <a:spLocks noChangeArrowheads="1"/>
            </p:cNvSpPr>
            <p:nvPr/>
          </p:nvSpPr>
          <p:spPr bwMode="auto">
            <a:xfrm>
              <a:off x="2572" y="3267"/>
              <a:ext cx="330" cy="7"/>
            </a:xfrm>
            <a:prstGeom prst="rect">
              <a:avLst/>
            </a:prstGeom>
            <a:solidFill>
              <a:srgbClr val="B3941B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702" name="Rectangle 260"/>
            <p:cNvSpPr>
              <a:spLocks noChangeArrowheads="1"/>
            </p:cNvSpPr>
            <p:nvPr/>
          </p:nvSpPr>
          <p:spPr bwMode="auto">
            <a:xfrm>
              <a:off x="2572" y="3274"/>
              <a:ext cx="330" cy="7"/>
            </a:xfrm>
            <a:prstGeom prst="rect">
              <a:avLst/>
            </a:prstGeom>
            <a:solidFill>
              <a:srgbClr val="B1931D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703" name="Rectangle 261"/>
            <p:cNvSpPr>
              <a:spLocks noChangeArrowheads="1"/>
            </p:cNvSpPr>
            <p:nvPr/>
          </p:nvSpPr>
          <p:spPr bwMode="auto">
            <a:xfrm>
              <a:off x="2572" y="3281"/>
              <a:ext cx="330" cy="6"/>
            </a:xfrm>
            <a:prstGeom prst="rect">
              <a:avLst/>
            </a:prstGeom>
            <a:solidFill>
              <a:srgbClr val="AF921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704" name="Rectangle 262"/>
            <p:cNvSpPr>
              <a:spLocks noChangeArrowheads="1"/>
            </p:cNvSpPr>
            <p:nvPr/>
          </p:nvSpPr>
          <p:spPr bwMode="auto">
            <a:xfrm>
              <a:off x="2572" y="3287"/>
              <a:ext cx="330" cy="7"/>
            </a:xfrm>
            <a:prstGeom prst="rect">
              <a:avLst/>
            </a:prstGeom>
            <a:solidFill>
              <a:srgbClr val="AD9121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705" name="Rectangle 263"/>
            <p:cNvSpPr>
              <a:spLocks noChangeArrowheads="1"/>
            </p:cNvSpPr>
            <p:nvPr/>
          </p:nvSpPr>
          <p:spPr bwMode="auto">
            <a:xfrm>
              <a:off x="2572" y="3294"/>
              <a:ext cx="330" cy="6"/>
            </a:xfrm>
            <a:prstGeom prst="rect">
              <a:avLst/>
            </a:prstGeom>
            <a:solidFill>
              <a:srgbClr val="AB9023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706" name="Rectangle 264"/>
            <p:cNvSpPr>
              <a:spLocks noChangeArrowheads="1"/>
            </p:cNvSpPr>
            <p:nvPr/>
          </p:nvSpPr>
          <p:spPr bwMode="auto">
            <a:xfrm>
              <a:off x="2572" y="3300"/>
              <a:ext cx="330" cy="7"/>
            </a:xfrm>
            <a:prstGeom prst="rect">
              <a:avLst/>
            </a:prstGeom>
            <a:solidFill>
              <a:srgbClr val="AA8F24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707" name="Rectangle 265"/>
            <p:cNvSpPr>
              <a:spLocks noChangeArrowheads="1"/>
            </p:cNvSpPr>
            <p:nvPr/>
          </p:nvSpPr>
          <p:spPr bwMode="auto">
            <a:xfrm>
              <a:off x="2572" y="3307"/>
              <a:ext cx="330" cy="7"/>
            </a:xfrm>
            <a:prstGeom prst="rect">
              <a:avLst/>
            </a:prstGeom>
            <a:solidFill>
              <a:srgbClr val="A88E26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708" name="Rectangle 266"/>
            <p:cNvSpPr>
              <a:spLocks noChangeArrowheads="1"/>
            </p:cNvSpPr>
            <p:nvPr/>
          </p:nvSpPr>
          <p:spPr bwMode="auto">
            <a:xfrm>
              <a:off x="2572" y="3314"/>
              <a:ext cx="330" cy="6"/>
            </a:xfrm>
            <a:prstGeom prst="rect">
              <a:avLst/>
            </a:prstGeom>
            <a:solidFill>
              <a:srgbClr val="A68D27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709" name="Rectangle 267"/>
            <p:cNvSpPr>
              <a:spLocks noChangeArrowheads="1"/>
            </p:cNvSpPr>
            <p:nvPr/>
          </p:nvSpPr>
          <p:spPr bwMode="auto">
            <a:xfrm>
              <a:off x="2572" y="3320"/>
              <a:ext cx="330" cy="7"/>
            </a:xfrm>
            <a:prstGeom prst="rect">
              <a:avLst/>
            </a:prstGeom>
            <a:solidFill>
              <a:srgbClr val="A48C28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710" name="Rectangle 268"/>
            <p:cNvSpPr>
              <a:spLocks noChangeArrowheads="1"/>
            </p:cNvSpPr>
            <p:nvPr/>
          </p:nvSpPr>
          <p:spPr bwMode="auto">
            <a:xfrm>
              <a:off x="2572" y="3327"/>
              <a:ext cx="330" cy="6"/>
            </a:xfrm>
            <a:prstGeom prst="rect">
              <a:avLst/>
            </a:prstGeom>
            <a:solidFill>
              <a:srgbClr val="A38B29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711" name="Rectangle 269"/>
            <p:cNvSpPr>
              <a:spLocks noChangeArrowheads="1"/>
            </p:cNvSpPr>
            <p:nvPr/>
          </p:nvSpPr>
          <p:spPr bwMode="auto">
            <a:xfrm>
              <a:off x="2572" y="3333"/>
              <a:ext cx="330" cy="7"/>
            </a:xfrm>
            <a:prstGeom prst="rect">
              <a:avLst/>
            </a:prstGeom>
            <a:solidFill>
              <a:srgbClr val="A18A2A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712" name="Rectangle 270"/>
            <p:cNvSpPr>
              <a:spLocks noChangeArrowheads="1"/>
            </p:cNvSpPr>
            <p:nvPr/>
          </p:nvSpPr>
          <p:spPr bwMode="auto">
            <a:xfrm>
              <a:off x="2572" y="3340"/>
              <a:ext cx="330" cy="7"/>
            </a:xfrm>
            <a:prstGeom prst="rect">
              <a:avLst/>
            </a:prstGeom>
            <a:solidFill>
              <a:srgbClr val="A0892B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713" name="Rectangle 271"/>
            <p:cNvSpPr>
              <a:spLocks noChangeArrowheads="1"/>
            </p:cNvSpPr>
            <p:nvPr/>
          </p:nvSpPr>
          <p:spPr bwMode="auto">
            <a:xfrm>
              <a:off x="2572" y="3347"/>
              <a:ext cx="330" cy="6"/>
            </a:xfrm>
            <a:prstGeom prst="rect">
              <a:avLst/>
            </a:prstGeom>
            <a:solidFill>
              <a:srgbClr val="9F892C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714" name="Rectangle 272"/>
            <p:cNvSpPr>
              <a:spLocks noChangeArrowheads="1"/>
            </p:cNvSpPr>
            <p:nvPr/>
          </p:nvSpPr>
          <p:spPr bwMode="auto">
            <a:xfrm>
              <a:off x="2572" y="3353"/>
              <a:ext cx="330" cy="7"/>
            </a:xfrm>
            <a:prstGeom prst="rect">
              <a:avLst/>
            </a:prstGeom>
            <a:solidFill>
              <a:srgbClr val="9E882D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715" name="Rectangle 273"/>
            <p:cNvSpPr>
              <a:spLocks noChangeArrowheads="1"/>
            </p:cNvSpPr>
            <p:nvPr/>
          </p:nvSpPr>
          <p:spPr bwMode="auto">
            <a:xfrm>
              <a:off x="2572" y="3360"/>
              <a:ext cx="330" cy="6"/>
            </a:xfrm>
            <a:prstGeom prst="rect">
              <a:avLst/>
            </a:prstGeom>
            <a:solidFill>
              <a:srgbClr val="9D882D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716" name="Rectangle 274"/>
            <p:cNvSpPr>
              <a:spLocks noChangeArrowheads="1"/>
            </p:cNvSpPr>
            <p:nvPr/>
          </p:nvSpPr>
          <p:spPr bwMode="auto">
            <a:xfrm>
              <a:off x="2572" y="3366"/>
              <a:ext cx="330" cy="7"/>
            </a:xfrm>
            <a:prstGeom prst="rect">
              <a:avLst/>
            </a:prstGeom>
            <a:solidFill>
              <a:srgbClr val="9C872E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717" name="Rectangle 275"/>
            <p:cNvSpPr>
              <a:spLocks noChangeArrowheads="1"/>
            </p:cNvSpPr>
            <p:nvPr/>
          </p:nvSpPr>
          <p:spPr bwMode="auto">
            <a:xfrm>
              <a:off x="2572" y="3373"/>
              <a:ext cx="330" cy="7"/>
            </a:xfrm>
            <a:prstGeom prst="rect">
              <a:avLst/>
            </a:prstGeom>
            <a:solidFill>
              <a:srgbClr val="9B872E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718" name="Rectangle 276"/>
            <p:cNvSpPr>
              <a:spLocks noChangeArrowheads="1"/>
            </p:cNvSpPr>
            <p:nvPr/>
          </p:nvSpPr>
          <p:spPr bwMode="auto">
            <a:xfrm>
              <a:off x="2572" y="3380"/>
              <a:ext cx="330" cy="6"/>
            </a:xfrm>
            <a:prstGeom prst="rect">
              <a:avLst/>
            </a:prstGeom>
            <a:solidFill>
              <a:srgbClr val="9B872E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719" name="Rectangle 277"/>
            <p:cNvSpPr>
              <a:spLocks noChangeArrowheads="1"/>
            </p:cNvSpPr>
            <p:nvPr/>
          </p:nvSpPr>
          <p:spPr bwMode="auto">
            <a:xfrm>
              <a:off x="2572" y="3386"/>
              <a:ext cx="330" cy="7"/>
            </a:xfrm>
            <a:prstGeom prst="rect">
              <a:avLst/>
            </a:prstGeom>
            <a:solidFill>
              <a:srgbClr val="9B872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</p:grpSp>
      <p:sp>
        <p:nvSpPr>
          <p:cNvPr id="29725" name="Freeform 278"/>
          <p:cNvSpPr>
            <a:spLocks/>
          </p:cNvSpPr>
          <p:nvPr/>
        </p:nvSpPr>
        <p:spPr bwMode="auto">
          <a:xfrm>
            <a:off x="5607051" y="5060951"/>
            <a:ext cx="512763" cy="314325"/>
          </a:xfrm>
          <a:custGeom>
            <a:avLst/>
            <a:gdLst>
              <a:gd name="T0" fmla="*/ 814011947 w 323"/>
              <a:gd name="T1" fmla="*/ 498990982 h 198"/>
              <a:gd name="T2" fmla="*/ 514112380 w 323"/>
              <a:gd name="T3" fmla="*/ 0 h 198"/>
              <a:gd name="T4" fmla="*/ 0 w 323"/>
              <a:gd name="T5" fmla="*/ 0 h 198"/>
              <a:gd name="T6" fmla="*/ 315020612 w 323"/>
              <a:gd name="T7" fmla="*/ 498990982 h 198"/>
              <a:gd name="T8" fmla="*/ 814011947 w 323"/>
              <a:gd name="T9" fmla="*/ 498990982 h 19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323"/>
              <a:gd name="T16" fmla="*/ 0 h 198"/>
              <a:gd name="T17" fmla="*/ 323 w 323"/>
              <a:gd name="T18" fmla="*/ 198 h 19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23" h="198">
                <a:moveTo>
                  <a:pt x="323" y="198"/>
                </a:moveTo>
                <a:lnTo>
                  <a:pt x="204" y="0"/>
                </a:lnTo>
                <a:lnTo>
                  <a:pt x="0" y="0"/>
                </a:lnTo>
                <a:lnTo>
                  <a:pt x="125" y="198"/>
                </a:lnTo>
                <a:lnTo>
                  <a:pt x="323" y="198"/>
                </a:lnTo>
                <a:close/>
              </a:path>
            </a:pathLst>
          </a:custGeom>
          <a:noFill/>
          <a:ln w="11113">
            <a:solidFill>
              <a:srgbClr val="FDE219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sr-Latn-CS"/>
          </a:p>
        </p:txBody>
      </p:sp>
      <p:grpSp>
        <p:nvGrpSpPr>
          <p:cNvPr id="29726" name="Group 279"/>
          <p:cNvGrpSpPr>
            <a:grpSpLocks/>
          </p:cNvGrpSpPr>
          <p:nvPr/>
        </p:nvGrpSpPr>
        <p:grpSpPr bwMode="auto">
          <a:xfrm>
            <a:off x="5491164" y="4097339"/>
            <a:ext cx="314325" cy="1717675"/>
            <a:chOff x="2499" y="2581"/>
            <a:chExt cx="198" cy="1082"/>
          </a:xfrm>
        </p:grpSpPr>
        <p:sp>
          <p:nvSpPr>
            <p:cNvPr id="30663" name="Rectangle 280"/>
            <p:cNvSpPr>
              <a:spLocks noChangeArrowheads="1"/>
            </p:cNvSpPr>
            <p:nvPr/>
          </p:nvSpPr>
          <p:spPr bwMode="auto">
            <a:xfrm>
              <a:off x="2499" y="2581"/>
              <a:ext cx="7" cy="1082"/>
            </a:xfrm>
            <a:prstGeom prst="rect">
              <a:avLst/>
            </a:prstGeom>
            <a:solidFill>
              <a:srgbClr val="98CB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664" name="Rectangle 281"/>
            <p:cNvSpPr>
              <a:spLocks noChangeArrowheads="1"/>
            </p:cNvSpPr>
            <p:nvPr/>
          </p:nvSpPr>
          <p:spPr bwMode="auto">
            <a:xfrm>
              <a:off x="2506" y="2581"/>
              <a:ext cx="6" cy="1082"/>
            </a:xfrm>
            <a:prstGeom prst="rect">
              <a:avLst/>
            </a:prstGeom>
            <a:solidFill>
              <a:srgbClr val="98CB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665" name="Rectangle 282"/>
            <p:cNvSpPr>
              <a:spLocks noChangeArrowheads="1"/>
            </p:cNvSpPr>
            <p:nvPr/>
          </p:nvSpPr>
          <p:spPr bwMode="auto">
            <a:xfrm>
              <a:off x="2512" y="2581"/>
              <a:ext cx="7" cy="1082"/>
            </a:xfrm>
            <a:prstGeom prst="rect">
              <a:avLst/>
            </a:prstGeom>
            <a:solidFill>
              <a:srgbClr val="98CB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666" name="Rectangle 283"/>
            <p:cNvSpPr>
              <a:spLocks noChangeArrowheads="1"/>
            </p:cNvSpPr>
            <p:nvPr/>
          </p:nvSpPr>
          <p:spPr bwMode="auto">
            <a:xfrm>
              <a:off x="2519" y="2581"/>
              <a:ext cx="13" cy="1082"/>
            </a:xfrm>
            <a:prstGeom prst="rect">
              <a:avLst/>
            </a:prstGeom>
            <a:solidFill>
              <a:srgbClr val="98CA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667" name="Rectangle 284"/>
            <p:cNvSpPr>
              <a:spLocks noChangeArrowheads="1"/>
            </p:cNvSpPr>
            <p:nvPr/>
          </p:nvSpPr>
          <p:spPr bwMode="auto">
            <a:xfrm>
              <a:off x="2532" y="2581"/>
              <a:ext cx="7" cy="1082"/>
            </a:xfrm>
            <a:prstGeom prst="rect">
              <a:avLst/>
            </a:prstGeom>
            <a:solidFill>
              <a:srgbClr val="97CA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668" name="Rectangle 285"/>
            <p:cNvSpPr>
              <a:spLocks noChangeArrowheads="1"/>
            </p:cNvSpPr>
            <p:nvPr/>
          </p:nvSpPr>
          <p:spPr bwMode="auto">
            <a:xfrm>
              <a:off x="2539" y="2581"/>
              <a:ext cx="6" cy="1082"/>
            </a:xfrm>
            <a:prstGeom prst="rect">
              <a:avLst/>
            </a:prstGeom>
            <a:solidFill>
              <a:srgbClr val="97C9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669" name="Rectangle 286"/>
            <p:cNvSpPr>
              <a:spLocks noChangeArrowheads="1"/>
            </p:cNvSpPr>
            <p:nvPr/>
          </p:nvSpPr>
          <p:spPr bwMode="auto">
            <a:xfrm>
              <a:off x="2545" y="2581"/>
              <a:ext cx="7" cy="1082"/>
            </a:xfrm>
            <a:prstGeom prst="rect">
              <a:avLst/>
            </a:prstGeom>
            <a:solidFill>
              <a:srgbClr val="96C8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670" name="Rectangle 287"/>
            <p:cNvSpPr>
              <a:spLocks noChangeArrowheads="1"/>
            </p:cNvSpPr>
            <p:nvPr/>
          </p:nvSpPr>
          <p:spPr bwMode="auto">
            <a:xfrm>
              <a:off x="2552" y="2581"/>
              <a:ext cx="7" cy="1082"/>
            </a:xfrm>
            <a:prstGeom prst="rect">
              <a:avLst/>
            </a:prstGeom>
            <a:solidFill>
              <a:srgbClr val="95C7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671" name="Rectangle 288"/>
            <p:cNvSpPr>
              <a:spLocks noChangeArrowheads="1"/>
            </p:cNvSpPr>
            <p:nvPr/>
          </p:nvSpPr>
          <p:spPr bwMode="auto">
            <a:xfrm>
              <a:off x="2559" y="2581"/>
              <a:ext cx="6" cy="1082"/>
            </a:xfrm>
            <a:prstGeom prst="rect">
              <a:avLst/>
            </a:prstGeom>
            <a:solidFill>
              <a:srgbClr val="94C6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672" name="Rectangle 289"/>
            <p:cNvSpPr>
              <a:spLocks noChangeArrowheads="1"/>
            </p:cNvSpPr>
            <p:nvPr/>
          </p:nvSpPr>
          <p:spPr bwMode="auto">
            <a:xfrm>
              <a:off x="2565" y="2581"/>
              <a:ext cx="13" cy="1082"/>
            </a:xfrm>
            <a:prstGeom prst="rect">
              <a:avLst/>
            </a:prstGeom>
            <a:solidFill>
              <a:srgbClr val="93C5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673" name="Rectangle 290"/>
            <p:cNvSpPr>
              <a:spLocks noChangeArrowheads="1"/>
            </p:cNvSpPr>
            <p:nvPr/>
          </p:nvSpPr>
          <p:spPr bwMode="auto">
            <a:xfrm>
              <a:off x="2578" y="2581"/>
              <a:ext cx="7" cy="1082"/>
            </a:xfrm>
            <a:prstGeom prst="rect">
              <a:avLst/>
            </a:prstGeom>
            <a:solidFill>
              <a:srgbClr val="92C3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674" name="Rectangle 291"/>
            <p:cNvSpPr>
              <a:spLocks noChangeArrowheads="1"/>
            </p:cNvSpPr>
            <p:nvPr/>
          </p:nvSpPr>
          <p:spPr bwMode="auto">
            <a:xfrm>
              <a:off x="2585" y="2581"/>
              <a:ext cx="7" cy="1082"/>
            </a:xfrm>
            <a:prstGeom prst="rect">
              <a:avLst/>
            </a:prstGeom>
            <a:solidFill>
              <a:srgbClr val="91C2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675" name="Rectangle 292"/>
            <p:cNvSpPr>
              <a:spLocks noChangeArrowheads="1"/>
            </p:cNvSpPr>
            <p:nvPr/>
          </p:nvSpPr>
          <p:spPr bwMode="auto">
            <a:xfrm>
              <a:off x="2592" y="2581"/>
              <a:ext cx="6" cy="1082"/>
            </a:xfrm>
            <a:prstGeom prst="rect">
              <a:avLst/>
            </a:prstGeom>
            <a:solidFill>
              <a:srgbClr val="90C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676" name="Rectangle 293"/>
            <p:cNvSpPr>
              <a:spLocks noChangeArrowheads="1"/>
            </p:cNvSpPr>
            <p:nvPr/>
          </p:nvSpPr>
          <p:spPr bwMode="auto">
            <a:xfrm>
              <a:off x="2598" y="2581"/>
              <a:ext cx="7" cy="1082"/>
            </a:xfrm>
            <a:prstGeom prst="rect">
              <a:avLst/>
            </a:prstGeom>
            <a:solidFill>
              <a:srgbClr val="8FBF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677" name="Rectangle 294"/>
            <p:cNvSpPr>
              <a:spLocks noChangeArrowheads="1"/>
            </p:cNvSpPr>
            <p:nvPr/>
          </p:nvSpPr>
          <p:spPr bwMode="auto">
            <a:xfrm>
              <a:off x="2605" y="2581"/>
              <a:ext cx="6" cy="1082"/>
            </a:xfrm>
            <a:prstGeom prst="rect">
              <a:avLst/>
            </a:prstGeom>
            <a:solidFill>
              <a:srgbClr val="8EBD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678" name="Rectangle 295"/>
            <p:cNvSpPr>
              <a:spLocks noChangeArrowheads="1"/>
            </p:cNvSpPr>
            <p:nvPr/>
          </p:nvSpPr>
          <p:spPr bwMode="auto">
            <a:xfrm>
              <a:off x="2611" y="2581"/>
              <a:ext cx="7" cy="1082"/>
            </a:xfrm>
            <a:prstGeom prst="rect">
              <a:avLst/>
            </a:prstGeom>
            <a:solidFill>
              <a:srgbClr val="8CBB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679" name="Rectangle 296"/>
            <p:cNvSpPr>
              <a:spLocks noChangeArrowheads="1"/>
            </p:cNvSpPr>
            <p:nvPr/>
          </p:nvSpPr>
          <p:spPr bwMode="auto">
            <a:xfrm>
              <a:off x="2618" y="2581"/>
              <a:ext cx="13" cy="1082"/>
            </a:xfrm>
            <a:prstGeom prst="rect">
              <a:avLst/>
            </a:prstGeom>
            <a:solidFill>
              <a:srgbClr val="8BBA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680" name="Rectangle 297"/>
            <p:cNvSpPr>
              <a:spLocks noChangeArrowheads="1"/>
            </p:cNvSpPr>
            <p:nvPr/>
          </p:nvSpPr>
          <p:spPr bwMode="auto">
            <a:xfrm>
              <a:off x="2631" y="2581"/>
              <a:ext cx="7" cy="1082"/>
            </a:xfrm>
            <a:prstGeom prst="rect">
              <a:avLst/>
            </a:prstGeom>
            <a:solidFill>
              <a:srgbClr val="8AB9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681" name="Rectangle 298"/>
            <p:cNvSpPr>
              <a:spLocks noChangeArrowheads="1"/>
            </p:cNvSpPr>
            <p:nvPr/>
          </p:nvSpPr>
          <p:spPr bwMode="auto">
            <a:xfrm>
              <a:off x="2638" y="2581"/>
              <a:ext cx="6" cy="1082"/>
            </a:xfrm>
            <a:prstGeom prst="rect">
              <a:avLst/>
            </a:prstGeom>
            <a:solidFill>
              <a:srgbClr val="89B7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682" name="Rectangle 299"/>
            <p:cNvSpPr>
              <a:spLocks noChangeArrowheads="1"/>
            </p:cNvSpPr>
            <p:nvPr/>
          </p:nvSpPr>
          <p:spPr bwMode="auto">
            <a:xfrm>
              <a:off x="2644" y="2581"/>
              <a:ext cx="7" cy="1082"/>
            </a:xfrm>
            <a:prstGeom prst="rect">
              <a:avLst/>
            </a:prstGeom>
            <a:solidFill>
              <a:srgbClr val="88B6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683" name="Rectangle 300"/>
            <p:cNvSpPr>
              <a:spLocks noChangeArrowheads="1"/>
            </p:cNvSpPr>
            <p:nvPr/>
          </p:nvSpPr>
          <p:spPr bwMode="auto">
            <a:xfrm>
              <a:off x="2651" y="2581"/>
              <a:ext cx="7" cy="1082"/>
            </a:xfrm>
            <a:prstGeom prst="rect">
              <a:avLst/>
            </a:prstGeom>
            <a:solidFill>
              <a:srgbClr val="88B5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684" name="Rectangle 301"/>
            <p:cNvSpPr>
              <a:spLocks noChangeArrowheads="1"/>
            </p:cNvSpPr>
            <p:nvPr/>
          </p:nvSpPr>
          <p:spPr bwMode="auto">
            <a:xfrm>
              <a:off x="2658" y="2581"/>
              <a:ext cx="6" cy="1082"/>
            </a:xfrm>
            <a:prstGeom prst="rect">
              <a:avLst/>
            </a:prstGeom>
            <a:solidFill>
              <a:srgbClr val="87B5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685" name="Rectangle 302"/>
            <p:cNvSpPr>
              <a:spLocks noChangeArrowheads="1"/>
            </p:cNvSpPr>
            <p:nvPr/>
          </p:nvSpPr>
          <p:spPr bwMode="auto">
            <a:xfrm>
              <a:off x="2664" y="2581"/>
              <a:ext cx="13" cy="1082"/>
            </a:xfrm>
            <a:prstGeom prst="rect">
              <a:avLst/>
            </a:prstGeom>
            <a:solidFill>
              <a:srgbClr val="87B4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686" name="Rectangle 303"/>
            <p:cNvSpPr>
              <a:spLocks noChangeArrowheads="1"/>
            </p:cNvSpPr>
            <p:nvPr/>
          </p:nvSpPr>
          <p:spPr bwMode="auto">
            <a:xfrm>
              <a:off x="2677" y="2581"/>
              <a:ext cx="7" cy="1082"/>
            </a:xfrm>
            <a:prstGeom prst="rect">
              <a:avLst/>
            </a:prstGeom>
            <a:solidFill>
              <a:srgbClr val="86B3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687" name="Rectangle 304"/>
            <p:cNvSpPr>
              <a:spLocks noChangeArrowheads="1"/>
            </p:cNvSpPr>
            <p:nvPr/>
          </p:nvSpPr>
          <p:spPr bwMode="auto">
            <a:xfrm>
              <a:off x="2684" y="2581"/>
              <a:ext cx="7" cy="1082"/>
            </a:xfrm>
            <a:prstGeom prst="rect">
              <a:avLst/>
            </a:prstGeom>
            <a:solidFill>
              <a:srgbClr val="86B3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688" name="Rectangle 305"/>
            <p:cNvSpPr>
              <a:spLocks noChangeArrowheads="1"/>
            </p:cNvSpPr>
            <p:nvPr/>
          </p:nvSpPr>
          <p:spPr bwMode="auto">
            <a:xfrm>
              <a:off x="2691" y="2581"/>
              <a:ext cx="6" cy="1082"/>
            </a:xfrm>
            <a:prstGeom prst="rect">
              <a:avLst/>
            </a:prstGeom>
            <a:solidFill>
              <a:srgbClr val="86B3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</p:grpSp>
      <p:sp>
        <p:nvSpPr>
          <p:cNvPr id="29727" name="Rectangle 306"/>
          <p:cNvSpPr>
            <a:spLocks noChangeArrowheads="1"/>
          </p:cNvSpPr>
          <p:nvPr/>
        </p:nvSpPr>
        <p:spPr bwMode="auto">
          <a:xfrm>
            <a:off x="5491164" y="4097339"/>
            <a:ext cx="314325" cy="1717675"/>
          </a:xfrm>
          <a:prstGeom prst="rect">
            <a:avLst/>
          </a:prstGeom>
          <a:noFill/>
          <a:ln w="11113">
            <a:solidFill>
              <a:srgbClr val="99CC00"/>
            </a:solidFill>
            <a:miter lim="800000"/>
            <a:headEnd/>
            <a:tailEnd/>
          </a:ln>
        </p:spPr>
        <p:txBody>
          <a:bodyPr/>
          <a:lstStyle/>
          <a:p>
            <a:pPr eaLnBrk="0" hangingPunct="0"/>
            <a:endParaRPr lang="sr-Latn-CS"/>
          </a:p>
        </p:txBody>
      </p:sp>
      <p:grpSp>
        <p:nvGrpSpPr>
          <p:cNvPr id="29728" name="Group 307"/>
          <p:cNvGrpSpPr>
            <a:grpSpLocks/>
          </p:cNvGrpSpPr>
          <p:nvPr/>
        </p:nvGrpSpPr>
        <p:grpSpPr bwMode="auto">
          <a:xfrm>
            <a:off x="5292725" y="3783013"/>
            <a:ext cx="209550" cy="2043112"/>
            <a:chOff x="2374" y="2383"/>
            <a:chExt cx="132" cy="1287"/>
          </a:xfrm>
        </p:grpSpPr>
        <p:sp>
          <p:nvSpPr>
            <p:cNvPr id="30643" name="Rectangle 308"/>
            <p:cNvSpPr>
              <a:spLocks noChangeArrowheads="1"/>
            </p:cNvSpPr>
            <p:nvPr/>
          </p:nvSpPr>
          <p:spPr bwMode="auto">
            <a:xfrm>
              <a:off x="2374" y="2383"/>
              <a:ext cx="6" cy="1287"/>
            </a:xfrm>
            <a:prstGeom prst="rect">
              <a:avLst/>
            </a:prstGeom>
            <a:solidFill>
              <a:srgbClr val="7298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644" name="Rectangle 309"/>
            <p:cNvSpPr>
              <a:spLocks noChangeArrowheads="1"/>
            </p:cNvSpPr>
            <p:nvPr/>
          </p:nvSpPr>
          <p:spPr bwMode="auto">
            <a:xfrm>
              <a:off x="2380" y="2383"/>
              <a:ext cx="7" cy="1287"/>
            </a:xfrm>
            <a:prstGeom prst="rect">
              <a:avLst/>
            </a:prstGeom>
            <a:solidFill>
              <a:srgbClr val="7298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645" name="Rectangle 310"/>
            <p:cNvSpPr>
              <a:spLocks noChangeArrowheads="1"/>
            </p:cNvSpPr>
            <p:nvPr/>
          </p:nvSpPr>
          <p:spPr bwMode="auto">
            <a:xfrm>
              <a:off x="2387" y="2383"/>
              <a:ext cx="6" cy="1287"/>
            </a:xfrm>
            <a:prstGeom prst="rect">
              <a:avLst/>
            </a:prstGeom>
            <a:solidFill>
              <a:srgbClr val="7196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646" name="Rectangle 311"/>
            <p:cNvSpPr>
              <a:spLocks noChangeArrowheads="1"/>
            </p:cNvSpPr>
            <p:nvPr/>
          </p:nvSpPr>
          <p:spPr bwMode="auto">
            <a:xfrm>
              <a:off x="2393" y="2383"/>
              <a:ext cx="7" cy="1287"/>
            </a:xfrm>
            <a:prstGeom prst="rect">
              <a:avLst/>
            </a:prstGeom>
            <a:solidFill>
              <a:srgbClr val="7095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647" name="Rectangle 312"/>
            <p:cNvSpPr>
              <a:spLocks noChangeArrowheads="1"/>
            </p:cNvSpPr>
            <p:nvPr/>
          </p:nvSpPr>
          <p:spPr bwMode="auto">
            <a:xfrm>
              <a:off x="2400" y="2383"/>
              <a:ext cx="7" cy="1287"/>
            </a:xfrm>
            <a:prstGeom prst="rect">
              <a:avLst/>
            </a:prstGeom>
            <a:solidFill>
              <a:srgbClr val="6F93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648" name="Rectangle 313"/>
            <p:cNvSpPr>
              <a:spLocks noChangeArrowheads="1"/>
            </p:cNvSpPr>
            <p:nvPr/>
          </p:nvSpPr>
          <p:spPr bwMode="auto">
            <a:xfrm>
              <a:off x="2407" y="2383"/>
              <a:ext cx="6" cy="1287"/>
            </a:xfrm>
            <a:prstGeom prst="rect">
              <a:avLst/>
            </a:prstGeom>
            <a:solidFill>
              <a:srgbClr val="6D91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649" name="Rectangle 314"/>
            <p:cNvSpPr>
              <a:spLocks noChangeArrowheads="1"/>
            </p:cNvSpPr>
            <p:nvPr/>
          </p:nvSpPr>
          <p:spPr bwMode="auto">
            <a:xfrm>
              <a:off x="2413" y="2383"/>
              <a:ext cx="7" cy="1287"/>
            </a:xfrm>
            <a:prstGeom prst="rect">
              <a:avLst/>
            </a:prstGeom>
            <a:solidFill>
              <a:srgbClr val="6B8E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650" name="Rectangle 315"/>
            <p:cNvSpPr>
              <a:spLocks noChangeArrowheads="1"/>
            </p:cNvSpPr>
            <p:nvPr/>
          </p:nvSpPr>
          <p:spPr bwMode="auto">
            <a:xfrm>
              <a:off x="2420" y="2383"/>
              <a:ext cx="6" cy="1287"/>
            </a:xfrm>
            <a:prstGeom prst="rect">
              <a:avLst/>
            </a:prstGeom>
            <a:solidFill>
              <a:srgbClr val="688B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651" name="Rectangle 316"/>
            <p:cNvSpPr>
              <a:spLocks noChangeArrowheads="1"/>
            </p:cNvSpPr>
            <p:nvPr/>
          </p:nvSpPr>
          <p:spPr bwMode="auto">
            <a:xfrm>
              <a:off x="2426" y="2383"/>
              <a:ext cx="7" cy="1287"/>
            </a:xfrm>
            <a:prstGeom prst="rect">
              <a:avLst/>
            </a:prstGeom>
            <a:solidFill>
              <a:srgbClr val="6687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652" name="Rectangle 317"/>
            <p:cNvSpPr>
              <a:spLocks noChangeArrowheads="1"/>
            </p:cNvSpPr>
            <p:nvPr/>
          </p:nvSpPr>
          <p:spPr bwMode="auto">
            <a:xfrm>
              <a:off x="2433" y="2383"/>
              <a:ext cx="7" cy="1287"/>
            </a:xfrm>
            <a:prstGeom prst="rect">
              <a:avLst/>
            </a:prstGeom>
            <a:solidFill>
              <a:srgbClr val="6383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653" name="Rectangle 318"/>
            <p:cNvSpPr>
              <a:spLocks noChangeArrowheads="1"/>
            </p:cNvSpPr>
            <p:nvPr/>
          </p:nvSpPr>
          <p:spPr bwMode="auto">
            <a:xfrm>
              <a:off x="2440" y="2383"/>
              <a:ext cx="6" cy="1287"/>
            </a:xfrm>
            <a:prstGeom prst="rect">
              <a:avLst/>
            </a:prstGeom>
            <a:solidFill>
              <a:srgbClr val="5F7F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654" name="Rectangle 319"/>
            <p:cNvSpPr>
              <a:spLocks noChangeArrowheads="1"/>
            </p:cNvSpPr>
            <p:nvPr/>
          </p:nvSpPr>
          <p:spPr bwMode="auto">
            <a:xfrm>
              <a:off x="2446" y="2383"/>
              <a:ext cx="7" cy="1287"/>
            </a:xfrm>
            <a:prstGeom prst="rect">
              <a:avLst/>
            </a:prstGeom>
            <a:solidFill>
              <a:srgbClr val="5C7B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655" name="Rectangle 320"/>
            <p:cNvSpPr>
              <a:spLocks noChangeArrowheads="1"/>
            </p:cNvSpPr>
            <p:nvPr/>
          </p:nvSpPr>
          <p:spPr bwMode="auto">
            <a:xfrm>
              <a:off x="2453" y="2383"/>
              <a:ext cx="6" cy="1287"/>
            </a:xfrm>
            <a:prstGeom prst="rect">
              <a:avLst/>
            </a:prstGeom>
            <a:solidFill>
              <a:srgbClr val="5976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656" name="Rectangle 321"/>
            <p:cNvSpPr>
              <a:spLocks noChangeArrowheads="1"/>
            </p:cNvSpPr>
            <p:nvPr/>
          </p:nvSpPr>
          <p:spPr bwMode="auto">
            <a:xfrm>
              <a:off x="2459" y="2383"/>
              <a:ext cx="7" cy="1287"/>
            </a:xfrm>
            <a:prstGeom prst="rect">
              <a:avLst/>
            </a:prstGeom>
            <a:solidFill>
              <a:srgbClr val="5673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657" name="Rectangle 322"/>
            <p:cNvSpPr>
              <a:spLocks noChangeArrowheads="1"/>
            </p:cNvSpPr>
            <p:nvPr/>
          </p:nvSpPr>
          <p:spPr bwMode="auto">
            <a:xfrm>
              <a:off x="2466" y="2383"/>
              <a:ext cx="7" cy="1287"/>
            </a:xfrm>
            <a:prstGeom prst="rect">
              <a:avLst/>
            </a:prstGeom>
            <a:solidFill>
              <a:srgbClr val="536F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658" name="Rectangle 323"/>
            <p:cNvSpPr>
              <a:spLocks noChangeArrowheads="1"/>
            </p:cNvSpPr>
            <p:nvPr/>
          </p:nvSpPr>
          <p:spPr bwMode="auto">
            <a:xfrm>
              <a:off x="2473" y="2383"/>
              <a:ext cx="6" cy="1287"/>
            </a:xfrm>
            <a:prstGeom prst="rect">
              <a:avLst/>
            </a:prstGeom>
            <a:solidFill>
              <a:srgbClr val="516C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659" name="Rectangle 324"/>
            <p:cNvSpPr>
              <a:spLocks noChangeArrowheads="1"/>
            </p:cNvSpPr>
            <p:nvPr/>
          </p:nvSpPr>
          <p:spPr bwMode="auto">
            <a:xfrm>
              <a:off x="2479" y="2383"/>
              <a:ext cx="7" cy="1287"/>
            </a:xfrm>
            <a:prstGeom prst="rect">
              <a:avLst/>
            </a:prstGeom>
            <a:solidFill>
              <a:srgbClr val="4F69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660" name="Rectangle 325"/>
            <p:cNvSpPr>
              <a:spLocks noChangeArrowheads="1"/>
            </p:cNvSpPr>
            <p:nvPr/>
          </p:nvSpPr>
          <p:spPr bwMode="auto">
            <a:xfrm>
              <a:off x="2486" y="2383"/>
              <a:ext cx="7" cy="1287"/>
            </a:xfrm>
            <a:prstGeom prst="rect">
              <a:avLst/>
            </a:prstGeom>
            <a:solidFill>
              <a:srgbClr val="4E67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661" name="Rectangle 326"/>
            <p:cNvSpPr>
              <a:spLocks noChangeArrowheads="1"/>
            </p:cNvSpPr>
            <p:nvPr/>
          </p:nvSpPr>
          <p:spPr bwMode="auto">
            <a:xfrm>
              <a:off x="2493" y="2383"/>
              <a:ext cx="6" cy="1287"/>
            </a:xfrm>
            <a:prstGeom prst="rect">
              <a:avLst/>
            </a:prstGeom>
            <a:solidFill>
              <a:srgbClr val="4D66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662" name="Rectangle 327"/>
            <p:cNvSpPr>
              <a:spLocks noChangeArrowheads="1"/>
            </p:cNvSpPr>
            <p:nvPr/>
          </p:nvSpPr>
          <p:spPr bwMode="auto">
            <a:xfrm>
              <a:off x="2499" y="2383"/>
              <a:ext cx="7" cy="1287"/>
            </a:xfrm>
            <a:prstGeom prst="rect">
              <a:avLst/>
            </a:prstGeom>
            <a:solidFill>
              <a:srgbClr val="4C65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</p:grpSp>
      <p:sp>
        <p:nvSpPr>
          <p:cNvPr id="29729" name="Freeform 328"/>
          <p:cNvSpPr>
            <a:spLocks/>
          </p:cNvSpPr>
          <p:nvPr/>
        </p:nvSpPr>
        <p:spPr bwMode="auto">
          <a:xfrm>
            <a:off x="5292725" y="3783013"/>
            <a:ext cx="198438" cy="2032000"/>
          </a:xfrm>
          <a:custGeom>
            <a:avLst/>
            <a:gdLst>
              <a:gd name="T0" fmla="*/ 0 w 125"/>
              <a:gd name="T1" fmla="*/ 2147483647 h 1280"/>
              <a:gd name="T2" fmla="*/ 0 w 125"/>
              <a:gd name="T3" fmla="*/ 0 h 1280"/>
              <a:gd name="T4" fmla="*/ 315021141 w 125"/>
              <a:gd name="T5" fmla="*/ 498990946 h 1280"/>
              <a:gd name="T6" fmla="*/ 315021141 w 125"/>
              <a:gd name="T7" fmla="*/ 2147483647 h 1280"/>
              <a:gd name="T8" fmla="*/ 0 w 125"/>
              <a:gd name="T9" fmla="*/ 2147483647 h 128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25"/>
              <a:gd name="T16" fmla="*/ 0 h 1280"/>
              <a:gd name="T17" fmla="*/ 125 w 125"/>
              <a:gd name="T18" fmla="*/ 1280 h 128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25" h="1280">
                <a:moveTo>
                  <a:pt x="0" y="1082"/>
                </a:moveTo>
                <a:lnTo>
                  <a:pt x="0" y="0"/>
                </a:lnTo>
                <a:lnTo>
                  <a:pt x="125" y="198"/>
                </a:lnTo>
                <a:lnTo>
                  <a:pt x="125" y="1280"/>
                </a:lnTo>
                <a:lnTo>
                  <a:pt x="0" y="1082"/>
                </a:lnTo>
                <a:close/>
              </a:path>
            </a:pathLst>
          </a:custGeom>
          <a:noFill/>
          <a:ln w="11113">
            <a:solidFill>
              <a:srgbClr val="99CC00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sr-Latn-CS"/>
          </a:p>
        </p:txBody>
      </p:sp>
      <p:grpSp>
        <p:nvGrpSpPr>
          <p:cNvPr id="29730" name="Group 329"/>
          <p:cNvGrpSpPr>
            <a:grpSpLocks/>
          </p:cNvGrpSpPr>
          <p:nvPr/>
        </p:nvGrpSpPr>
        <p:grpSpPr bwMode="auto">
          <a:xfrm>
            <a:off x="5292726" y="3783013"/>
            <a:ext cx="523875" cy="323850"/>
            <a:chOff x="2374" y="2383"/>
            <a:chExt cx="330" cy="204"/>
          </a:xfrm>
        </p:grpSpPr>
        <p:sp>
          <p:nvSpPr>
            <p:cNvPr id="30593" name="Rectangle 330"/>
            <p:cNvSpPr>
              <a:spLocks noChangeArrowheads="1"/>
            </p:cNvSpPr>
            <p:nvPr/>
          </p:nvSpPr>
          <p:spPr bwMode="auto">
            <a:xfrm>
              <a:off x="2374" y="2383"/>
              <a:ext cx="6" cy="204"/>
            </a:xfrm>
            <a:prstGeom prst="rect">
              <a:avLst/>
            </a:prstGeom>
            <a:solidFill>
              <a:srgbClr val="7298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594" name="Rectangle 331"/>
            <p:cNvSpPr>
              <a:spLocks noChangeArrowheads="1"/>
            </p:cNvSpPr>
            <p:nvPr/>
          </p:nvSpPr>
          <p:spPr bwMode="auto">
            <a:xfrm>
              <a:off x="2380" y="2383"/>
              <a:ext cx="7" cy="204"/>
            </a:xfrm>
            <a:prstGeom prst="rect">
              <a:avLst/>
            </a:prstGeom>
            <a:solidFill>
              <a:srgbClr val="7298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595" name="Rectangle 332"/>
            <p:cNvSpPr>
              <a:spLocks noChangeArrowheads="1"/>
            </p:cNvSpPr>
            <p:nvPr/>
          </p:nvSpPr>
          <p:spPr bwMode="auto">
            <a:xfrm>
              <a:off x="2387" y="2383"/>
              <a:ext cx="6" cy="204"/>
            </a:xfrm>
            <a:prstGeom prst="rect">
              <a:avLst/>
            </a:prstGeom>
            <a:solidFill>
              <a:srgbClr val="7298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596" name="Rectangle 333"/>
            <p:cNvSpPr>
              <a:spLocks noChangeArrowheads="1"/>
            </p:cNvSpPr>
            <p:nvPr/>
          </p:nvSpPr>
          <p:spPr bwMode="auto">
            <a:xfrm>
              <a:off x="2393" y="2383"/>
              <a:ext cx="7" cy="204"/>
            </a:xfrm>
            <a:prstGeom prst="rect">
              <a:avLst/>
            </a:prstGeom>
            <a:solidFill>
              <a:srgbClr val="7298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597" name="Rectangle 334"/>
            <p:cNvSpPr>
              <a:spLocks noChangeArrowheads="1"/>
            </p:cNvSpPr>
            <p:nvPr/>
          </p:nvSpPr>
          <p:spPr bwMode="auto">
            <a:xfrm>
              <a:off x="2400" y="2383"/>
              <a:ext cx="7" cy="204"/>
            </a:xfrm>
            <a:prstGeom prst="rect">
              <a:avLst/>
            </a:prstGeom>
            <a:solidFill>
              <a:srgbClr val="7297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598" name="Rectangle 335"/>
            <p:cNvSpPr>
              <a:spLocks noChangeArrowheads="1"/>
            </p:cNvSpPr>
            <p:nvPr/>
          </p:nvSpPr>
          <p:spPr bwMode="auto">
            <a:xfrm>
              <a:off x="2407" y="2383"/>
              <a:ext cx="6" cy="204"/>
            </a:xfrm>
            <a:prstGeom prst="rect">
              <a:avLst/>
            </a:prstGeom>
            <a:solidFill>
              <a:srgbClr val="7197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599" name="Rectangle 336"/>
            <p:cNvSpPr>
              <a:spLocks noChangeArrowheads="1"/>
            </p:cNvSpPr>
            <p:nvPr/>
          </p:nvSpPr>
          <p:spPr bwMode="auto">
            <a:xfrm>
              <a:off x="2413" y="2383"/>
              <a:ext cx="7" cy="204"/>
            </a:xfrm>
            <a:prstGeom prst="rect">
              <a:avLst/>
            </a:prstGeom>
            <a:solidFill>
              <a:srgbClr val="7196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600" name="Rectangle 337"/>
            <p:cNvSpPr>
              <a:spLocks noChangeArrowheads="1"/>
            </p:cNvSpPr>
            <p:nvPr/>
          </p:nvSpPr>
          <p:spPr bwMode="auto">
            <a:xfrm>
              <a:off x="2420" y="2383"/>
              <a:ext cx="6" cy="204"/>
            </a:xfrm>
            <a:prstGeom prst="rect">
              <a:avLst/>
            </a:prstGeom>
            <a:solidFill>
              <a:srgbClr val="7196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601" name="Rectangle 338"/>
            <p:cNvSpPr>
              <a:spLocks noChangeArrowheads="1"/>
            </p:cNvSpPr>
            <p:nvPr/>
          </p:nvSpPr>
          <p:spPr bwMode="auto">
            <a:xfrm>
              <a:off x="2426" y="2383"/>
              <a:ext cx="7" cy="204"/>
            </a:xfrm>
            <a:prstGeom prst="rect">
              <a:avLst/>
            </a:prstGeom>
            <a:solidFill>
              <a:srgbClr val="7095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602" name="Rectangle 339"/>
            <p:cNvSpPr>
              <a:spLocks noChangeArrowheads="1"/>
            </p:cNvSpPr>
            <p:nvPr/>
          </p:nvSpPr>
          <p:spPr bwMode="auto">
            <a:xfrm>
              <a:off x="2433" y="2383"/>
              <a:ext cx="7" cy="204"/>
            </a:xfrm>
            <a:prstGeom prst="rect">
              <a:avLst/>
            </a:prstGeom>
            <a:solidFill>
              <a:srgbClr val="7095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603" name="Rectangle 340"/>
            <p:cNvSpPr>
              <a:spLocks noChangeArrowheads="1"/>
            </p:cNvSpPr>
            <p:nvPr/>
          </p:nvSpPr>
          <p:spPr bwMode="auto">
            <a:xfrm>
              <a:off x="2440" y="2383"/>
              <a:ext cx="6" cy="204"/>
            </a:xfrm>
            <a:prstGeom prst="rect">
              <a:avLst/>
            </a:prstGeom>
            <a:solidFill>
              <a:srgbClr val="6F94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604" name="Rectangle 341"/>
            <p:cNvSpPr>
              <a:spLocks noChangeArrowheads="1"/>
            </p:cNvSpPr>
            <p:nvPr/>
          </p:nvSpPr>
          <p:spPr bwMode="auto">
            <a:xfrm>
              <a:off x="2446" y="2383"/>
              <a:ext cx="7" cy="204"/>
            </a:xfrm>
            <a:prstGeom prst="rect">
              <a:avLst/>
            </a:prstGeom>
            <a:solidFill>
              <a:srgbClr val="6F93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605" name="Rectangle 342"/>
            <p:cNvSpPr>
              <a:spLocks noChangeArrowheads="1"/>
            </p:cNvSpPr>
            <p:nvPr/>
          </p:nvSpPr>
          <p:spPr bwMode="auto">
            <a:xfrm>
              <a:off x="2453" y="2383"/>
              <a:ext cx="6" cy="204"/>
            </a:xfrm>
            <a:prstGeom prst="rect">
              <a:avLst/>
            </a:prstGeom>
            <a:solidFill>
              <a:srgbClr val="6E92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606" name="Rectangle 343"/>
            <p:cNvSpPr>
              <a:spLocks noChangeArrowheads="1"/>
            </p:cNvSpPr>
            <p:nvPr/>
          </p:nvSpPr>
          <p:spPr bwMode="auto">
            <a:xfrm>
              <a:off x="2459" y="2383"/>
              <a:ext cx="7" cy="204"/>
            </a:xfrm>
            <a:prstGeom prst="rect">
              <a:avLst/>
            </a:prstGeom>
            <a:solidFill>
              <a:srgbClr val="6D91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607" name="Rectangle 344"/>
            <p:cNvSpPr>
              <a:spLocks noChangeArrowheads="1"/>
            </p:cNvSpPr>
            <p:nvPr/>
          </p:nvSpPr>
          <p:spPr bwMode="auto">
            <a:xfrm>
              <a:off x="2466" y="2383"/>
              <a:ext cx="7" cy="204"/>
            </a:xfrm>
            <a:prstGeom prst="rect">
              <a:avLst/>
            </a:prstGeom>
            <a:solidFill>
              <a:srgbClr val="6C9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608" name="Rectangle 345"/>
            <p:cNvSpPr>
              <a:spLocks noChangeArrowheads="1"/>
            </p:cNvSpPr>
            <p:nvPr/>
          </p:nvSpPr>
          <p:spPr bwMode="auto">
            <a:xfrm>
              <a:off x="2473" y="2383"/>
              <a:ext cx="6" cy="204"/>
            </a:xfrm>
            <a:prstGeom prst="rect">
              <a:avLst/>
            </a:prstGeom>
            <a:solidFill>
              <a:srgbClr val="6B8F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609" name="Rectangle 346"/>
            <p:cNvSpPr>
              <a:spLocks noChangeArrowheads="1"/>
            </p:cNvSpPr>
            <p:nvPr/>
          </p:nvSpPr>
          <p:spPr bwMode="auto">
            <a:xfrm>
              <a:off x="2479" y="2383"/>
              <a:ext cx="7" cy="204"/>
            </a:xfrm>
            <a:prstGeom prst="rect">
              <a:avLst/>
            </a:prstGeom>
            <a:solidFill>
              <a:srgbClr val="6B8E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610" name="Rectangle 347"/>
            <p:cNvSpPr>
              <a:spLocks noChangeArrowheads="1"/>
            </p:cNvSpPr>
            <p:nvPr/>
          </p:nvSpPr>
          <p:spPr bwMode="auto">
            <a:xfrm>
              <a:off x="2486" y="2383"/>
              <a:ext cx="7" cy="204"/>
            </a:xfrm>
            <a:prstGeom prst="rect">
              <a:avLst/>
            </a:prstGeom>
            <a:solidFill>
              <a:srgbClr val="6A8D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611" name="Rectangle 348"/>
            <p:cNvSpPr>
              <a:spLocks noChangeArrowheads="1"/>
            </p:cNvSpPr>
            <p:nvPr/>
          </p:nvSpPr>
          <p:spPr bwMode="auto">
            <a:xfrm>
              <a:off x="2493" y="2383"/>
              <a:ext cx="6" cy="204"/>
            </a:xfrm>
            <a:prstGeom prst="rect">
              <a:avLst/>
            </a:prstGeom>
            <a:solidFill>
              <a:srgbClr val="698B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612" name="Rectangle 349"/>
            <p:cNvSpPr>
              <a:spLocks noChangeArrowheads="1"/>
            </p:cNvSpPr>
            <p:nvPr/>
          </p:nvSpPr>
          <p:spPr bwMode="auto">
            <a:xfrm>
              <a:off x="2499" y="2383"/>
              <a:ext cx="7" cy="204"/>
            </a:xfrm>
            <a:prstGeom prst="rect">
              <a:avLst/>
            </a:prstGeom>
            <a:solidFill>
              <a:srgbClr val="688A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613" name="Rectangle 350"/>
            <p:cNvSpPr>
              <a:spLocks noChangeArrowheads="1"/>
            </p:cNvSpPr>
            <p:nvPr/>
          </p:nvSpPr>
          <p:spPr bwMode="auto">
            <a:xfrm>
              <a:off x="2506" y="2383"/>
              <a:ext cx="6" cy="204"/>
            </a:xfrm>
            <a:prstGeom prst="rect">
              <a:avLst/>
            </a:prstGeom>
            <a:solidFill>
              <a:srgbClr val="6789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614" name="Rectangle 351"/>
            <p:cNvSpPr>
              <a:spLocks noChangeArrowheads="1"/>
            </p:cNvSpPr>
            <p:nvPr/>
          </p:nvSpPr>
          <p:spPr bwMode="auto">
            <a:xfrm>
              <a:off x="2512" y="2383"/>
              <a:ext cx="7" cy="204"/>
            </a:xfrm>
            <a:prstGeom prst="rect">
              <a:avLst/>
            </a:prstGeom>
            <a:solidFill>
              <a:srgbClr val="6587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615" name="Rectangle 352"/>
            <p:cNvSpPr>
              <a:spLocks noChangeArrowheads="1"/>
            </p:cNvSpPr>
            <p:nvPr/>
          </p:nvSpPr>
          <p:spPr bwMode="auto">
            <a:xfrm>
              <a:off x="2519" y="2383"/>
              <a:ext cx="7" cy="204"/>
            </a:xfrm>
            <a:prstGeom prst="rect">
              <a:avLst/>
            </a:prstGeom>
            <a:solidFill>
              <a:srgbClr val="6485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616" name="Rectangle 353"/>
            <p:cNvSpPr>
              <a:spLocks noChangeArrowheads="1"/>
            </p:cNvSpPr>
            <p:nvPr/>
          </p:nvSpPr>
          <p:spPr bwMode="auto">
            <a:xfrm>
              <a:off x="2526" y="2383"/>
              <a:ext cx="6" cy="204"/>
            </a:xfrm>
            <a:prstGeom prst="rect">
              <a:avLst/>
            </a:prstGeom>
            <a:solidFill>
              <a:srgbClr val="6384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617" name="Rectangle 354"/>
            <p:cNvSpPr>
              <a:spLocks noChangeArrowheads="1"/>
            </p:cNvSpPr>
            <p:nvPr/>
          </p:nvSpPr>
          <p:spPr bwMode="auto">
            <a:xfrm>
              <a:off x="2532" y="2383"/>
              <a:ext cx="7" cy="204"/>
            </a:xfrm>
            <a:prstGeom prst="rect">
              <a:avLst/>
            </a:prstGeom>
            <a:solidFill>
              <a:srgbClr val="6282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618" name="Rectangle 355"/>
            <p:cNvSpPr>
              <a:spLocks noChangeArrowheads="1"/>
            </p:cNvSpPr>
            <p:nvPr/>
          </p:nvSpPr>
          <p:spPr bwMode="auto">
            <a:xfrm>
              <a:off x="2539" y="2383"/>
              <a:ext cx="6" cy="204"/>
            </a:xfrm>
            <a:prstGeom prst="rect">
              <a:avLst/>
            </a:prstGeom>
            <a:solidFill>
              <a:srgbClr val="608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619" name="Rectangle 356"/>
            <p:cNvSpPr>
              <a:spLocks noChangeArrowheads="1"/>
            </p:cNvSpPr>
            <p:nvPr/>
          </p:nvSpPr>
          <p:spPr bwMode="auto">
            <a:xfrm>
              <a:off x="2545" y="2383"/>
              <a:ext cx="7" cy="204"/>
            </a:xfrm>
            <a:prstGeom prst="rect">
              <a:avLst/>
            </a:prstGeom>
            <a:solidFill>
              <a:srgbClr val="5F7F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620" name="Rectangle 357"/>
            <p:cNvSpPr>
              <a:spLocks noChangeArrowheads="1"/>
            </p:cNvSpPr>
            <p:nvPr/>
          </p:nvSpPr>
          <p:spPr bwMode="auto">
            <a:xfrm>
              <a:off x="2552" y="2383"/>
              <a:ext cx="7" cy="204"/>
            </a:xfrm>
            <a:prstGeom prst="rect">
              <a:avLst/>
            </a:prstGeom>
            <a:solidFill>
              <a:srgbClr val="5E7D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621" name="Rectangle 358"/>
            <p:cNvSpPr>
              <a:spLocks noChangeArrowheads="1"/>
            </p:cNvSpPr>
            <p:nvPr/>
          </p:nvSpPr>
          <p:spPr bwMode="auto">
            <a:xfrm>
              <a:off x="2559" y="2383"/>
              <a:ext cx="6" cy="204"/>
            </a:xfrm>
            <a:prstGeom prst="rect">
              <a:avLst/>
            </a:prstGeom>
            <a:solidFill>
              <a:srgbClr val="5D7B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622" name="Rectangle 359"/>
            <p:cNvSpPr>
              <a:spLocks noChangeArrowheads="1"/>
            </p:cNvSpPr>
            <p:nvPr/>
          </p:nvSpPr>
          <p:spPr bwMode="auto">
            <a:xfrm>
              <a:off x="2565" y="2383"/>
              <a:ext cx="7" cy="204"/>
            </a:xfrm>
            <a:prstGeom prst="rect">
              <a:avLst/>
            </a:prstGeom>
            <a:solidFill>
              <a:srgbClr val="5B79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623" name="Rectangle 360"/>
            <p:cNvSpPr>
              <a:spLocks noChangeArrowheads="1"/>
            </p:cNvSpPr>
            <p:nvPr/>
          </p:nvSpPr>
          <p:spPr bwMode="auto">
            <a:xfrm>
              <a:off x="2572" y="2383"/>
              <a:ext cx="6" cy="204"/>
            </a:xfrm>
            <a:prstGeom prst="rect">
              <a:avLst/>
            </a:prstGeom>
            <a:solidFill>
              <a:srgbClr val="5A78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624" name="Rectangle 361"/>
            <p:cNvSpPr>
              <a:spLocks noChangeArrowheads="1"/>
            </p:cNvSpPr>
            <p:nvPr/>
          </p:nvSpPr>
          <p:spPr bwMode="auto">
            <a:xfrm>
              <a:off x="2578" y="2383"/>
              <a:ext cx="7" cy="204"/>
            </a:xfrm>
            <a:prstGeom prst="rect">
              <a:avLst/>
            </a:prstGeom>
            <a:solidFill>
              <a:srgbClr val="5976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625" name="Rectangle 362"/>
            <p:cNvSpPr>
              <a:spLocks noChangeArrowheads="1"/>
            </p:cNvSpPr>
            <p:nvPr/>
          </p:nvSpPr>
          <p:spPr bwMode="auto">
            <a:xfrm>
              <a:off x="2585" y="2383"/>
              <a:ext cx="7" cy="204"/>
            </a:xfrm>
            <a:prstGeom prst="rect">
              <a:avLst/>
            </a:prstGeom>
            <a:solidFill>
              <a:srgbClr val="5774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626" name="Rectangle 363"/>
            <p:cNvSpPr>
              <a:spLocks noChangeArrowheads="1"/>
            </p:cNvSpPr>
            <p:nvPr/>
          </p:nvSpPr>
          <p:spPr bwMode="auto">
            <a:xfrm>
              <a:off x="2592" y="2383"/>
              <a:ext cx="6" cy="204"/>
            </a:xfrm>
            <a:prstGeom prst="rect">
              <a:avLst/>
            </a:prstGeom>
            <a:solidFill>
              <a:srgbClr val="5673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627" name="Rectangle 364"/>
            <p:cNvSpPr>
              <a:spLocks noChangeArrowheads="1"/>
            </p:cNvSpPr>
            <p:nvPr/>
          </p:nvSpPr>
          <p:spPr bwMode="auto">
            <a:xfrm>
              <a:off x="2598" y="2383"/>
              <a:ext cx="7" cy="204"/>
            </a:xfrm>
            <a:prstGeom prst="rect">
              <a:avLst/>
            </a:prstGeom>
            <a:solidFill>
              <a:srgbClr val="5571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628" name="Rectangle 365"/>
            <p:cNvSpPr>
              <a:spLocks noChangeArrowheads="1"/>
            </p:cNvSpPr>
            <p:nvPr/>
          </p:nvSpPr>
          <p:spPr bwMode="auto">
            <a:xfrm>
              <a:off x="2605" y="2383"/>
              <a:ext cx="6" cy="204"/>
            </a:xfrm>
            <a:prstGeom prst="rect">
              <a:avLst/>
            </a:prstGeom>
            <a:solidFill>
              <a:srgbClr val="547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629" name="Rectangle 366"/>
            <p:cNvSpPr>
              <a:spLocks noChangeArrowheads="1"/>
            </p:cNvSpPr>
            <p:nvPr/>
          </p:nvSpPr>
          <p:spPr bwMode="auto">
            <a:xfrm>
              <a:off x="2611" y="2383"/>
              <a:ext cx="7" cy="204"/>
            </a:xfrm>
            <a:prstGeom prst="rect">
              <a:avLst/>
            </a:prstGeom>
            <a:solidFill>
              <a:srgbClr val="536F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630" name="Rectangle 367"/>
            <p:cNvSpPr>
              <a:spLocks noChangeArrowheads="1"/>
            </p:cNvSpPr>
            <p:nvPr/>
          </p:nvSpPr>
          <p:spPr bwMode="auto">
            <a:xfrm>
              <a:off x="2618" y="2383"/>
              <a:ext cx="7" cy="204"/>
            </a:xfrm>
            <a:prstGeom prst="rect">
              <a:avLst/>
            </a:prstGeom>
            <a:solidFill>
              <a:srgbClr val="526D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631" name="Rectangle 368"/>
            <p:cNvSpPr>
              <a:spLocks noChangeArrowheads="1"/>
            </p:cNvSpPr>
            <p:nvPr/>
          </p:nvSpPr>
          <p:spPr bwMode="auto">
            <a:xfrm>
              <a:off x="2625" y="2383"/>
              <a:ext cx="6" cy="204"/>
            </a:xfrm>
            <a:prstGeom prst="rect">
              <a:avLst/>
            </a:prstGeom>
            <a:solidFill>
              <a:srgbClr val="516C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632" name="Rectangle 369"/>
            <p:cNvSpPr>
              <a:spLocks noChangeArrowheads="1"/>
            </p:cNvSpPr>
            <p:nvPr/>
          </p:nvSpPr>
          <p:spPr bwMode="auto">
            <a:xfrm>
              <a:off x="2631" y="2383"/>
              <a:ext cx="7" cy="204"/>
            </a:xfrm>
            <a:prstGeom prst="rect">
              <a:avLst/>
            </a:prstGeom>
            <a:solidFill>
              <a:srgbClr val="506B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633" name="Rectangle 370"/>
            <p:cNvSpPr>
              <a:spLocks noChangeArrowheads="1"/>
            </p:cNvSpPr>
            <p:nvPr/>
          </p:nvSpPr>
          <p:spPr bwMode="auto">
            <a:xfrm>
              <a:off x="2638" y="2383"/>
              <a:ext cx="6" cy="204"/>
            </a:xfrm>
            <a:prstGeom prst="rect">
              <a:avLst/>
            </a:prstGeom>
            <a:solidFill>
              <a:srgbClr val="506A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634" name="Rectangle 371"/>
            <p:cNvSpPr>
              <a:spLocks noChangeArrowheads="1"/>
            </p:cNvSpPr>
            <p:nvPr/>
          </p:nvSpPr>
          <p:spPr bwMode="auto">
            <a:xfrm>
              <a:off x="2644" y="2383"/>
              <a:ext cx="7" cy="204"/>
            </a:xfrm>
            <a:prstGeom prst="rect">
              <a:avLst/>
            </a:prstGeom>
            <a:solidFill>
              <a:srgbClr val="4F69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635" name="Rectangle 372"/>
            <p:cNvSpPr>
              <a:spLocks noChangeArrowheads="1"/>
            </p:cNvSpPr>
            <p:nvPr/>
          </p:nvSpPr>
          <p:spPr bwMode="auto">
            <a:xfrm>
              <a:off x="2651" y="2383"/>
              <a:ext cx="7" cy="204"/>
            </a:xfrm>
            <a:prstGeom prst="rect">
              <a:avLst/>
            </a:prstGeom>
            <a:solidFill>
              <a:srgbClr val="4E68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636" name="Rectangle 373"/>
            <p:cNvSpPr>
              <a:spLocks noChangeArrowheads="1"/>
            </p:cNvSpPr>
            <p:nvPr/>
          </p:nvSpPr>
          <p:spPr bwMode="auto">
            <a:xfrm>
              <a:off x="2658" y="2383"/>
              <a:ext cx="6" cy="204"/>
            </a:xfrm>
            <a:prstGeom prst="rect">
              <a:avLst/>
            </a:prstGeom>
            <a:solidFill>
              <a:srgbClr val="4E68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637" name="Rectangle 374"/>
            <p:cNvSpPr>
              <a:spLocks noChangeArrowheads="1"/>
            </p:cNvSpPr>
            <p:nvPr/>
          </p:nvSpPr>
          <p:spPr bwMode="auto">
            <a:xfrm>
              <a:off x="2664" y="2383"/>
              <a:ext cx="7" cy="204"/>
            </a:xfrm>
            <a:prstGeom prst="rect">
              <a:avLst/>
            </a:prstGeom>
            <a:solidFill>
              <a:srgbClr val="4D67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638" name="Rectangle 375"/>
            <p:cNvSpPr>
              <a:spLocks noChangeArrowheads="1"/>
            </p:cNvSpPr>
            <p:nvPr/>
          </p:nvSpPr>
          <p:spPr bwMode="auto">
            <a:xfrm>
              <a:off x="2671" y="2383"/>
              <a:ext cx="6" cy="204"/>
            </a:xfrm>
            <a:prstGeom prst="rect">
              <a:avLst/>
            </a:prstGeom>
            <a:solidFill>
              <a:srgbClr val="4D66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639" name="Rectangle 376"/>
            <p:cNvSpPr>
              <a:spLocks noChangeArrowheads="1"/>
            </p:cNvSpPr>
            <p:nvPr/>
          </p:nvSpPr>
          <p:spPr bwMode="auto">
            <a:xfrm>
              <a:off x="2677" y="2383"/>
              <a:ext cx="7" cy="204"/>
            </a:xfrm>
            <a:prstGeom prst="rect">
              <a:avLst/>
            </a:prstGeom>
            <a:solidFill>
              <a:srgbClr val="4C66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640" name="Rectangle 377"/>
            <p:cNvSpPr>
              <a:spLocks noChangeArrowheads="1"/>
            </p:cNvSpPr>
            <p:nvPr/>
          </p:nvSpPr>
          <p:spPr bwMode="auto">
            <a:xfrm>
              <a:off x="2684" y="2383"/>
              <a:ext cx="7" cy="204"/>
            </a:xfrm>
            <a:prstGeom prst="rect">
              <a:avLst/>
            </a:prstGeom>
            <a:solidFill>
              <a:srgbClr val="4C65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641" name="Rectangle 378"/>
            <p:cNvSpPr>
              <a:spLocks noChangeArrowheads="1"/>
            </p:cNvSpPr>
            <p:nvPr/>
          </p:nvSpPr>
          <p:spPr bwMode="auto">
            <a:xfrm>
              <a:off x="2691" y="2383"/>
              <a:ext cx="6" cy="204"/>
            </a:xfrm>
            <a:prstGeom prst="rect">
              <a:avLst/>
            </a:prstGeom>
            <a:solidFill>
              <a:srgbClr val="4C65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642" name="Rectangle 379"/>
            <p:cNvSpPr>
              <a:spLocks noChangeArrowheads="1"/>
            </p:cNvSpPr>
            <p:nvPr/>
          </p:nvSpPr>
          <p:spPr bwMode="auto">
            <a:xfrm>
              <a:off x="2697" y="2383"/>
              <a:ext cx="7" cy="204"/>
            </a:xfrm>
            <a:prstGeom prst="rect">
              <a:avLst/>
            </a:prstGeom>
            <a:solidFill>
              <a:srgbClr val="4C65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</p:grpSp>
      <p:sp>
        <p:nvSpPr>
          <p:cNvPr id="29731" name="Freeform 380"/>
          <p:cNvSpPr>
            <a:spLocks/>
          </p:cNvSpPr>
          <p:nvPr/>
        </p:nvSpPr>
        <p:spPr bwMode="auto">
          <a:xfrm>
            <a:off x="5292726" y="3783014"/>
            <a:ext cx="512763" cy="314325"/>
          </a:xfrm>
          <a:custGeom>
            <a:avLst/>
            <a:gdLst>
              <a:gd name="T0" fmla="*/ 814011947 w 323"/>
              <a:gd name="T1" fmla="*/ 498990982 h 198"/>
              <a:gd name="T2" fmla="*/ 498991434 w 323"/>
              <a:gd name="T3" fmla="*/ 0 h 198"/>
              <a:gd name="T4" fmla="*/ 0 w 323"/>
              <a:gd name="T5" fmla="*/ 0 h 198"/>
              <a:gd name="T6" fmla="*/ 315020612 w 323"/>
              <a:gd name="T7" fmla="*/ 498990982 h 198"/>
              <a:gd name="T8" fmla="*/ 814011947 w 323"/>
              <a:gd name="T9" fmla="*/ 498990982 h 19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323"/>
              <a:gd name="T16" fmla="*/ 0 h 198"/>
              <a:gd name="T17" fmla="*/ 323 w 323"/>
              <a:gd name="T18" fmla="*/ 198 h 19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23" h="198">
                <a:moveTo>
                  <a:pt x="323" y="198"/>
                </a:moveTo>
                <a:lnTo>
                  <a:pt x="198" y="0"/>
                </a:lnTo>
                <a:lnTo>
                  <a:pt x="0" y="0"/>
                </a:lnTo>
                <a:lnTo>
                  <a:pt x="125" y="198"/>
                </a:lnTo>
                <a:lnTo>
                  <a:pt x="323" y="198"/>
                </a:lnTo>
                <a:close/>
              </a:path>
            </a:pathLst>
          </a:custGeom>
          <a:noFill/>
          <a:ln w="11113">
            <a:solidFill>
              <a:srgbClr val="99CC00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sr-Latn-CS"/>
          </a:p>
        </p:txBody>
      </p:sp>
      <p:grpSp>
        <p:nvGrpSpPr>
          <p:cNvPr id="29732" name="Group 381"/>
          <p:cNvGrpSpPr>
            <a:grpSpLocks/>
          </p:cNvGrpSpPr>
          <p:nvPr/>
        </p:nvGrpSpPr>
        <p:grpSpPr bwMode="auto">
          <a:xfrm>
            <a:off x="4705351" y="5291139"/>
            <a:ext cx="314325" cy="523875"/>
            <a:chOff x="2004" y="3333"/>
            <a:chExt cx="198" cy="330"/>
          </a:xfrm>
        </p:grpSpPr>
        <p:sp>
          <p:nvSpPr>
            <p:cNvPr id="30561" name="Rectangle 382"/>
            <p:cNvSpPr>
              <a:spLocks noChangeArrowheads="1"/>
            </p:cNvSpPr>
            <p:nvPr/>
          </p:nvSpPr>
          <p:spPr bwMode="auto">
            <a:xfrm>
              <a:off x="2004" y="3333"/>
              <a:ext cx="198" cy="14"/>
            </a:xfrm>
            <a:prstGeom prst="rect">
              <a:avLst/>
            </a:prstGeom>
            <a:solidFill>
              <a:srgbClr val="FE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562" name="Rectangle 383"/>
            <p:cNvSpPr>
              <a:spLocks noChangeArrowheads="1"/>
            </p:cNvSpPr>
            <p:nvPr/>
          </p:nvSpPr>
          <p:spPr bwMode="auto">
            <a:xfrm>
              <a:off x="2004" y="3347"/>
              <a:ext cx="198" cy="6"/>
            </a:xfrm>
            <a:prstGeom prst="rect">
              <a:avLst/>
            </a:prstGeom>
            <a:solidFill>
              <a:srgbClr val="FE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563" name="Rectangle 384"/>
            <p:cNvSpPr>
              <a:spLocks noChangeArrowheads="1"/>
            </p:cNvSpPr>
            <p:nvPr/>
          </p:nvSpPr>
          <p:spPr bwMode="auto">
            <a:xfrm>
              <a:off x="2004" y="3353"/>
              <a:ext cx="198" cy="13"/>
            </a:xfrm>
            <a:prstGeom prst="rect">
              <a:avLst/>
            </a:prstGeom>
            <a:solidFill>
              <a:srgbClr val="FE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564" name="Rectangle 385"/>
            <p:cNvSpPr>
              <a:spLocks noChangeArrowheads="1"/>
            </p:cNvSpPr>
            <p:nvPr/>
          </p:nvSpPr>
          <p:spPr bwMode="auto">
            <a:xfrm>
              <a:off x="2004" y="3366"/>
              <a:ext cx="198" cy="7"/>
            </a:xfrm>
            <a:prstGeom prst="rect">
              <a:avLst/>
            </a:prstGeom>
            <a:solidFill>
              <a:srgbClr val="FD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565" name="Rectangle 386"/>
            <p:cNvSpPr>
              <a:spLocks noChangeArrowheads="1"/>
            </p:cNvSpPr>
            <p:nvPr/>
          </p:nvSpPr>
          <p:spPr bwMode="auto">
            <a:xfrm>
              <a:off x="2004" y="3373"/>
              <a:ext cx="198" cy="13"/>
            </a:xfrm>
            <a:prstGeom prst="rect">
              <a:avLst/>
            </a:prstGeom>
            <a:solidFill>
              <a:srgbClr val="FD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566" name="Rectangle 387"/>
            <p:cNvSpPr>
              <a:spLocks noChangeArrowheads="1"/>
            </p:cNvSpPr>
            <p:nvPr/>
          </p:nvSpPr>
          <p:spPr bwMode="auto">
            <a:xfrm>
              <a:off x="2004" y="3386"/>
              <a:ext cx="198" cy="7"/>
            </a:xfrm>
            <a:prstGeom prst="rect">
              <a:avLst/>
            </a:prstGeom>
            <a:solidFill>
              <a:srgbClr val="FC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567" name="Rectangle 388"/>
            <p:cNvSpPr>
              <a:spLocks noChangeArrowheads="1"/>
            </p:cNvSpPr>
            <p:nvPr/>
          </p:nvSpPr>
          <p:spPr bwMode="auto">
            <a:xfrm>
              <a:off x="2004" y="3393"/>
              <a:ext cx="198" cy="13"/>
            </a:xfrm>
            <a:prstGeom prst="rect">
              <a:avLst/>
            </a:prstGeom>
            <a:solidFill>
              <a:srgbClr val="FC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568" name="Rectangle 389"/>
            <p:cNvSpPr>
              <a:spLocks noChangeArrowheads="1"/>
            </p:cNvSpPr>
            <p:nvPr/>
          </p:nvSpPr>
          <p:spPr bwMode="auto">
            <a:xfrm>
              <a:off x="2004" y="3406"/>
              <a:ext cx="198" cy="13"/>
            </a:xfrm>
            <a:prstGeom prst="rect">
              <a:avLst/>
            </a:prstGeom>
            <a:solidFill>
              <a:srgbClr val="FB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569" name="Rectangle 390"/>
            <p:cNvSpPr>
              <a:spLocks noChangeArrowheads="1"/>
            </p:cNvSpPr>
            <p:nvPr/>
          </p:nvSpPr>
          <p:spPr bwMode="auto">
            <a:xfrm>
              <a:off x="2004" y="3419"/>
              <a:ext cx="198" cy="7"/>
            </a:xfrm>
            <a:prstGeom prst="rect">
              <a:avLst/>
            </a:prstGeom>
            <a:solidFill>
              <a:srgbClr val="FA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570" name="Rectangle 391"/>
            <p:cNvSpPr>
              <a:spLocks noChangeArrowheads="1"/>
            </p:cNvSpPr>
            <p:nvPr/>
          </p:nvSpPr>
          <p:spPr bwMode="auto">
            <a:xfrm>
              <a:off x="2004" y="3426"/>
              <a:ext cx="198" cy="13"/>
            </a:xfrm>
            <a:prstGeom prst="rect">
              <a:avLst/>
            </a:prstGeom>
            <a:solidFill>
              <a:srgbClr val="F9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571" name="Rectangle 392"/>
            <p:cNvSpPr>
              <a:spLocks noChangeArrowheads="1"/>
            </p:cNvSpPr>
            <p:nvPr/>
          </p:nvSpPr>
          <p:spPr bwMode="auto">
            <a:xfrm>
              <a:off x="2004" y="3439"/>
              <a:ext cx="198" cy="7"/>
            </a:xfrm>
            <a:prstGeom prst="rect">
              <a:avLst/>
            </a:prstGeom>
            <a:solidFill>
              <a:srgbClr val="F8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572" name="Rectangle 393"/>
            <p:cNvSpPr>
              <a:spLocks noChangeArrowheads="1"/>
            </p:cNvSpPr>
            <p:nvPr/>
          </p:nvSpPr>
          <p:spPr bwMode="auto">
            <a:xfrm>
              <a:off x="2004" y="3446"/>
              <a:ext cx="198" cy="13"/>
            </a:xfrm>
            <a:prstGeom prst="rect">
              <a:avLst/>
            </a:prstGeom>
            <a:solidFill>
              <a:srgbClr val="F6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573" name="Rectangle 394"/>
            <p:cNvSpPr>
              <a:spLocks noChangeArrowheads="1"/>
            </p:cNvSpPr>
            <p:nvPr/>
          </p:nvSpPr>
          <p:spPr bwMode="auto">
            <a:xfrm>
              <a:off x="2004" y="3459"/>
              <a:ext cx="198" cy="6"/>
            </a:xfrm>
            <a:prstGeom prst="rect">
              <a:avLst/>
            </a:prstGeom>
            <a:solidFill>
              <a:srgbClr val="F5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574" name="Rectangle 395"/>
            <p:cNvSpPr>
              <a:spLocks noChangeArrowheads="1"/>
            </p:cNvSpPr>
            <p:nvPr/>
          </p:nvSpPr>
          <p:spPr bwMode="auto">
            <a:xfrm>
              <a:off x="2004" y="3465"/>
              <a:ext cx="198" cy="14"/>
            </a:xfrm>
            <a:prstGeom prst="rect">
              <a:avLst/>
            </a:prstGeom>
            <a:solidFill>
              <a:srgbClr val="F3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575" name="Rectangle 396"/>
            <p:cNvSpPr>
              <a:spLocks noChangeArrowheads="1"/>
            </p:cNvSpPr>
            <p:nvPr/>
          </p:nvSpPr>
          <p:spPr bwMode="auto">
            <a:xfrm>
              <a:off x="2004" y="3479"/>
              <a:ext cx="198" cy="6"/>
            </a:xfrm>
            <a:prstGeom prst="rect">
              <a:avLst/>
            </a:prstGeom>
            <a:solidFill>
              <a:srgbClr val="F2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576" name="Rectangle 397"/>
            <p:cNvSpPr>
              <a:spLocks noChangeArrowheads="1"/>
            </p:cNvSpPr>
            <p:nvPr/>
          </p:nvSpPr>
          <p:spPr bwMode="auto">
            <a:xfrm>
              <a:off x="2004" y="3485"/>
              <a:ext cx="198" cy="13"/>
            </a:xfrm>
            <a:prstGeom prst="rect">
              <a:avLst/>
            </a:prstGeom>
            <a:solidFill>
              <a:srgbClr val="F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577" name="Rectangle 398"/>
            <p:cNvSpPr>
              <a:spLocks noChangeArrowheads="1"/>
            </p:cNvSpPr>
            <p:nvPr/>
          </p:nvSpPr>
          <p:spPr bwMode="auto">
            <a:xfrm>
              <a:off x="2004" y="3498"/>
              <a:ext cx="198" cy="14"/>
            </a:xfrm>
            <a:prstGeom prst="rect">
              <a:avLst/>
            </a:prstGeom>
            <a:solidFill>
              <a:srgbClr val="EF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578" name="Rectangle 399"/>
            <p:cNvSpPr>
              <a:spLocks noChangeArrowheads="1"/>
            </p:cNvSpPr>
            <p:nvPr/>
          </p:nvSpPr>
          <p:spPr bwMode="auto">
            <a:xfrm>
              <a:off x="2004" y="3512"/>
              <a:ext cx="198" cy="6"/>
            </a:xfrm>
            <a:prstGeom prst="rect">
              <a:avLst/>
            </a:prstGeom>
            <a:solidFill>
              <a:srgbClr val="ED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579" name="Rectangle 400"/>
            <p:cNvSpPr>
              <a:spLocks noChangeArrowheads="1"/>
            </p:cNvSpPr>
            <p:nvPr/>
          </p:nvSpPr>
          <p:spPr bwMode="auto">
            <a:xfrm>
              <a:off x="2004" y="3518"/>
              <a:ext cx="198" cy="13"/>
            </a:xfrm>
            <a:prstGeom prst="rect">
              <a:avLst/>
            </a:prstGeom>
            <a:solidFill>
              <a:srgbClr val="EB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580" name="Rectangle 401"/>
            <p:cNvSpPr>
              <a:spLocks noChangeArrowheads="1"/>
            </p:cNvSpPr>
            <p:nvPr/>
          </p:nvSpPr>
          <p:spPr bwMode="auto">
            <a:xfrm>
              <a:off x="2004" y="3531"/>
              <a:ext cx="198" cy="7"/>
            </a:xfrm>
            <a:prstGeom prst="rect">
              <a:avLst/>
            </a:prstGeom>
            <a:solidFill>
              <a:srgbClr val="EA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581" name="Rectangle 402"/>
            <p:cNvSpPr>
              <a:spLocks noChangeArrowheads="1"/>
            </p:cNvSpPr>
            <p:nvPr/>
          </p:nvSpPr>
          <p:spPr bwMode="auto">
            <a:xfrm>
              <a:off x="2004" y="3538"/>
              <a:ext cx="198" cy="13"/>
            </a:xfrm>
            <a:prstGeom prst="rect">
              <a:avLst/>
            </a:prstGeom>
            <a:solidFill>
              <a:srgbClr val="E8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582" name="Rectangle 403"/>
            <p:cNvSpPr>
              <a:spLocks noChangeArrowheads="1"/>
            </p:cNvSpPr>
            <p:nvPr/>
          </p:nvSpPr>
          <p:spPr bwMode="auto">
            <a:xfrm>
              <a:off x="2004" y="3551"/>
              <a:ext cx="198" cy="7"/>
            </a:xfrm>
            <a:prstGeom prst="rect">
              <a:avLst/>
            </a:prstGeom>
            <a:solidFill>
              <a:srgbClr val="E7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583" name="Rectangle 404"/>
            <p:cNvSpPr>
              <a:spLocks noChangeArrowheads="1"/>
            </p:cNvSpPr>
            <p:nvPr/>
          </p:nvSpPr>
          <p:spPr bwMode="auto">
            <a:xfrm>
              <a:off x="2004" y="3558"/>
              <a:ext cx="198" cy="13"/>
            </a:xfrm>
            <a:prstGeom prst="rect">
              <a:avLst/>
            </a:prstGeom>
            <a:solidFill>
              <a:srgbClr val="E6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584" name="Rectangle 405"/>
            <p:cNvSpPr>
              <a:spLocks noChangeArrowheads="1"/>
            </p:cNvSpPr>
            <p:nvPr/>
          </p:nvSpPr>
          <p:spPr bwMode="auto">
            <a:xfrm>
              <a:off x="2004" y="3571"/>
              <a:ext cx="198" cy="13"/>
            </a:xfrm>
            <a:prstGeom prst="rect">
              <a:avLst/>
            </a:prstGeom>
            <a:solidFill>
              <a:srgbClr val="E5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585" name="Rectangle 406"/>
            <p:cNvSpPr>
              <a:spLocks noChangeArrowheads="1"/>
            </p:cNvSpPr>
            <p:nvPr/>
          </p:nvSpPr>
          <p:spPr bwMode="auto">
            <a:xfrm>
              <a:off x="2004" y="3584"/>
              <a:ext cx="198" cy="7"/>
            </a:xfrm>
            <a:prstGeom prst="rect">
              <a:avLst/>
            </a:prstGeom>
            <a:solidFill>
              <a:srgbClr val="E4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586" name="Rectangle 407"/>
            <p:cNvSpPr>
              <a:spLocks noChangeArrowheads="1"/>
            </p:cNvSpPr>
            <p:nvPr/>
          </p:nvSpPr>
          <p:spPr bwMode="auto">
            <a:xfrm>
              <a:off x="2004" y="3591"/>
              <a:ext cx="198" cy="13"/>
            </a:xfrm>
            <a:prstGeom prst="rect">
              <a:avLst/>
            </a:prstGeom>
            <a:solidFill>
              <a:srgbClr val="E3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587" name="Rectangle 408"/>
            <p:cNvSpPr>
              <a:spLocks noChangeArrowheads="1"/>
            </p:cNvSpPr>
            <p:nvPr/>
          </p:nvSpPr>
          <p:spPr bwMode="auto">
            <a:xfrm>
              <a:off x="2004" y="3604"/>
              <a:ext cx="198" cy="7"/>
            </a:xfrm>
            <a:prstGeom prst="rect">
              <a:avLst/>
            </a:prstGeom>
            <a:solidFill>
              <a:srgbClr val="E2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588" name="Rectangle 409"/>
            <p:cNvSpPr>
              <a:spLocks noChangeArrowheads="1"/>
            </p:cNvSpPr>
            <p:nvPr/>
          </p:nvSpPr>
          <p:spPr bwMode="auto">
            <a:xfrm>
              <a:off x="2004" y="3611"/>
              <a:ext cx="198" cy="13"/>
            </a:xfrm>
            <a:prstGeom prst="rect">
              <a:avLst/>
            </a:prstGeom>
            <a:solidFill>
              <a:srgbClr val="E1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589" name="Rectangle 410"/>
            <p:cNvSpPr>
              <a:spLocks noChangeArrowheads="1"/>
            </p:cNvSpPr>
            <p:nvPr/>
          </p:nvSpPr>
          <p:spPr bwMode="auto">
            <a:xfrm>
              <a:off x="2004" y="3624"/>
              <a:ext cx="198" cy="6"/>
            </a:xfrm>
            <a:prstGeom prst="rect">
              <a:avLst/>
            </a:prstGeom>
            <a:solidFill>
              <a:srgbClr val="E1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590" name="Rectangle 411"/>
            <p:cNvSpPr>
              <a:spLocks noChangeArrowheads="1"/>
            </p:cNvSpPr>
            <p:nvPr/>
          </p:nvSpPr>
          <p:spPr bwMode="auto">
            <a:xfrm>
              <a:off x="2004" y="3630"/>
              <a:ext cx="198" cy="14"/>
            </a:xfrm>
            <a:prstGeom prst="rect">
              <a:avLst/>
            </a:prstGeom>
            <a:solidFill>
              <a:srgbClr val="E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591" name="Rectangle 412"/>
            <p:cNvSpPr>
              <a:spLocks noChangeArrowheads="1"/>
            </p:cNvSpPr>
            <p:nvPr/>
          </p:nvSpPr>
          <p:spPr bwMode="auto">
            <a:xfrm>
              <a:off x="2004" y="3644"/>
              <a:ext cx="198" cy="6"/>
            </a:xfrm>
            <a:prstGeom prst="rect">
              <a:avLst/>
            </a:prstGeom>
            <a:solidFill>
              <a:srgbClr val="E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592" name="Rectangle 413"/>
            <p:cNvSpPr>
              <a:spLocks noChangeArrowheads="1"/>
            </p:cNvSpPr>
            <p:nvPr/>
          </p:nvSpPr>
          <p:spPr bwMode="auto">
            <a:xfrm>
              <a:off x="2004" y="3650"/>
              <a:ext cx="198" cy="13"/>
            </a:xfrm>
            <a:prstGeom prst="rect">
              <a:avLst/>
            </a:prstGeom>
            <a:solidFill>
              <a:srgbClr val="E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</p:grpSp>
      <p:sp>
        <p:nvSpPr>
          <p:cNvPr id="29733" name="Rectangle 414"/>
          <p:cNvSpPr>
            <a:spLocks noChangeArrowheads="1"/>
          </p:cNvSpPr>
          <p:nvPr/>
        </p:nvSpPr>
        <p:spPr bwMode="auto">
          <a:xfrm>
            <a:off x="4705351" y="5291139"/>
            <a:ext cx="314325" cy="523875"/>
          </a:xfrm>
          <a:prstGeom prst="rect">
            <a:avLst/>
          </a:prstGeom>
          <a:noFill/>
          <a:ln w="11113">
            <a:solidFill>
              <a:srgbClr val="FDE219"/>
            </a:solidFill>
            <a:miter lim="800000"/>
            <a:headEnd/>
            <a:tailEnd/>
          </a:ln>
        </p:spPr>
        <p:txBody>
          <a:bodyPr/>
          <a:lstStyle/>
          <a:p>
            <a:pPr eaLnBrk="0" hangingPunct="0"/>
            <a:endParaRPr lang="sr-Latn-CS"/>
          </a:p>
        </p:txBody>
      </p:sp>
      <p:grpSp>
        <p:nvGrpSpPr>
          <p:cNvPr id="29734" name="Group 415"/>
          <p:cNvGrpSpPr>
            <a:grpSpLocks/>
          </p:cNvGrpSpPr>
          <p:nvPr/>
        </p:nvGrpSpPr>
        <p:grpSpPr bwMode="auto">
          <a:xfrm>
            <a:off x="4506913" y="4976813"/>
            <a:ext cx="209550" cy="849312"/>
            <a:chOff x="1879" y="3135"/>
            <a:chExt cx="132" cy="535"/>
          </a:xfrm>
        </p:grpSpPr>
        <p:sp>
          <p:nvSpPr>
            <p:cNvPr id="30495" name="Rectangle 416"/>
            <p:cNvSpPr>
              <a:spLocks noChangeArrowheads="1"/>
            </p:cNvSpPr>
            <p:nvPr/>
          </p:nvSpPr>
          <p:spPr bwMode="auto">
            <a:xfrm>
              <a:off x="1879" y="3135"/>
              <a:ext cx="132" cy="7"/>
            </a:xfrm>
            <a:prstGeom prst="rect">
              <a:avLst/>
            </a:prstGeom>
            <a:solidFill>
              <a:srgbClr val="BE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496" name="Rectangle 417"/>
            <p:cNvSpPr>
              <a:spLocks noChangeArrowheads="1"/>
            </p:cNvSpPr>
            <p:nvPr/>
          </p:nvSpPr>
          <p:spPr bwMode="auto">
            <a:xfrm>
              <a:off x="1879" y="3142"/>
              <a:ext cx="132" cy="7"/>
            </a:xfrm>
            <a:prstGeom prst="rect">
              <a:avLst/>
            </a:prstGeom>
            <a:solidFill>
              <a:srgbClr val="BE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497" name="Rectangle 418"/>
            <p:cNvSpPr>
              <a:spLocks noChangeArrowheads="1"/>
            </p:cNvSpPr>
            <p:nvPr/>
          </p:nvSpPr>
          <p:spPr bwMode="auto">
            <a:xfrm>
              <a:off x="1879" y="3149"/>
              <a:ext cx="132" cy="13"/>
            </a:xfrm>
            <a:prstGeom prst="rect">
              <a:avLst/>
            </a:prstGeom>
            <a:solidFill>
              <a:srgbClr val="BE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498" name="Rectangle 419"/>
            <p:cNvSpPr>
              <a:spLocks noChangeArrowheads="1"/>
            </p:cNvSpPr>
            <p:nvPr/>
          </p:nvSpPr>
          <p:spPr bwMode="auto">
            <a:xfrm>
              <a:off x="1879" y="3162"/>
              <a:ext cx="132" cy="6"/>
            </a:xfrm>
            <a:prstGeom prst="rect">
              <a:avLst/>
            </a:prstGeom>
            <a:solidFill>
              <a:srgbClr val="BE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499" name="Rectangle 420"/>
            <p:cNvSpPr>
              <a:spLocks noChangeArrowheads="1"/>
            </p:cNvSpPr>
            <p:nvPr/>
          </p:nvSpPr>
          <p:spPr bwMode="auto">
            <a:xfrm>
              <a:off x="1879" y="3168"/>
              <a:ext cx="132" cy="7"/>
            </a:xfrm>
            <a:prstGeom prst="rect">
              <a:avLst/>
            </a:prstGeom>
            <a:solidFill>
              <a:srgbClr val="BD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500" name="Rectangle 421"/>
            <p:cNvSpPr>
              <a:spLocks noChangeArrowheads="1"/>
            </p:cNvSpPr>
            <p:nvPr/>
          </p:nvSpPr>
          <p:spPr bwMode="auto">
            <a:xfrm>
              <a:off x="1879" y="3175"/>
              <a:ext cx="132" cy="7"/>
            </a:xfrm>
            <a:prstGeom prst="rect">
              <a:avLst/>
            </a:prstGeom>
            <a:solidFill>
              <a:srgbClr val="BD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501" name="Rectangle 422"/>
            <p:cNvSpPr>
              <a:spLocks noChangeArrowheads="1"/>
            </p:cNvSpPr>
            <p:nvPr/>
          </p:nvSpPr>
          <p:spPr bwMode="auto">
            <a:xfrm>
              <a:off x="1879" y="3182"/>
              <a:ext cx="132" cy="13"/>
            </a:xfrm>
            <a:prstGeom prst="rect">
              <a:avLst/>
            </a:prstGeom>
            <a:solidFill>
              <a:srgbClr val="BD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502" name="Rectangle 423"/>
            <p:cNvSpPr>
              <a:spLocks noChangeArrowheads="1"/>
            </p:cNvSpPr>
            <p:nvPr/>
          </p:nvSpPr>
          <p:spPr bwMode="auto">
            <a:xfrm>
              <a:off x="1879" y="3195"/>
              <a:ext cx="132" cy="6"/>
            </a:xfrm>
            <a:prstGeom prst="rect">
              <a:avLst/>
            </a:prstGeom>
            <a:solidFill>
              <a:srgbClr val="BC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503" name="Rectangle 424"/>
            <p:cNvSpPr>
              <a:spLocks noChangeArrowheads="1"/>
            </p:cNvSpPr>
            <p:nvPr/>
          </p:nvSpPr>
          <p:spPr bwMode="auto">
            <a:xfrm>
              <a:off x="1879" y="3201"/>
              <a:ext cx="132" cy="7"/>
            </a:xfrm>
            <a:prstGeom prst="rect">
              <a:avLst/>
            </a:prstGeom>
            <a:solidFill>
              <a:srgbClr val="BC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504" name="Rectangle 425"/>
            <p:cNvSpPr>
              <a:spLocks noChangeArrowheads="1"/>
            </p:cNvSpPr>
            <p:nvPr/>
          </p:nvSpPr>
          <p:spPr bwMode="auto">
            <a:xfrm>
              <a:off x="1879" y="3208"/>
              <a:ext cx="132" cy="7"/>
            </a:xfrm>
            <a:prstGeom prst="rect">
              <a:avLst/>
            </a:prstGeom>
            <a:solidFill>
              <a:srgbClr val="BB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505" name="Rectangle 426"/>
            <p:cNvSpPr>
              <a:spLocks noChangeArrowheads="1"/>
            </p:cNvSpPr>
            <p:nvPr/>
          </p:nvSpPr>
          <p:spPr bwMode="auto">
            <a:xfrm>
              <a:off x="1879" y="3215"/>
              <a:ext cx="132" cy="13"/>
            </a:xfrm>
            <a:prstGeom prst="rect">
              <a:avLst/>
            </a:prstGeom>
            <a:solidFill>
              <a:srgbClr val="BB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506" name="Rectangle 427"/>
            <p:cNvSpPr>
              <a:spLocks noChangeArrowheads="1"/>
            </p:cNvSpPr>
            <p:nvPr/>
          </p:nvSpPr>
          <p:spPr bwMode="auto">
            <a:xfrm>
              <a:off x="1879" y="3228"/>
              <a:ext cx="132" cy="6"/>
            </a:xfrm>
            <a:prstGeom prst="rect">
              <a:avLst/>
            </a:prstGeom>
            <a:solidFill>
              <a:srgbClr val="BA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507" name="Rectangle 428"/>
            <p:cNvSpPr>
              <a:spLocks noChangeArrowheads="1"/>
            </p:cNvSpPr>
            <p:nvPr/>
          </p:nvSpPr>
          <p:spPr bwMode="auto">
            <a:xfrm>
              <a:off x="1879" y="3234"/>
              <a:ext cx="132" cy="7"/>
            </a:xfrm>
            <a:prstGeom prst="rect">
              <a:avLst/>
            </a:prstGeom>
            <a:solidFill>
              <a:srgbClr val="BA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508" name="Rectangle 429"/>
            <p:cNvSpPr>
              <a:spLocks noChangeArrowheads="1"/>
            </p:cNvSpPr>
            <p:nvPr/>
          </p:nvSpPr>
          <p:spPr bwMode="auto">
            <a:xfrm>
              <a:off x="1879" y="3241"/>
              <a:ext cx="132" cy="7"/>
            </a:xfrm>
            <a:prstGeom prst="rect">
              <a:avLst/>
            </a:prstGeom>
            <a:solidFill>
              <a:srgbClr val="B9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509" name="Rectangle 430"/>
            <p:cNvSpPr>
              <a:spLocks noChangeArrowheads="1"/>
            </p:cNvSpPr>
            <p:nvPr/>
          </p:nvSpPr>
          <p:spPr bwMode="auto">
            <a:xfrm>
              <a:off x="1879" y="3248"/>
              <a:ext cx="132" cy="6"/>
            </a:xfrm>
            <a:prstGeom prst="rect">
              <a:avLst/>
            </a:prstGeom>
            <a:solidFill>
              <a:srgbClr val="B8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510" name="Rectangle 431"/>
            <p:cNvSpPr>
              <a:spLocks noChangeArrowheads="1"/>
            </p:cNvSpPr>
            <p:nvPr/>
          </p:nvSpPr>
          <p:spPr bwMode="auto">
            <a:xfrm>
              <a:off x="1879" y="3254"/>
              <a:ext cx="132" cy="13"/>
            </a:xfrm>
            <a:prstGeom prst="rect">
              <a:avLst/>
            </a:prstGeom>
            <a:solidFill>
              <a:srgbClr val="B7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511" name="Rectangle 432"/>
            <p:cNvSpPr>
              <a:spLocks noChangeArrowheads="1"/>
            </p:cNvSpPr>
            <p:nvPr/>
          </p:nvSpPr>
          <p:spPr bwMode="auto">
            <a:xfrm>
              <a:off x="1879" y="3267"/>
              <a:ext cx="132" cy="7"/>
            </a:xfrm>
            <a:prstGeom prst="rect">
              <a:avLst/>
            </a:prstGeom>
            <a:solidFill>
              <a:srgbClr val="B7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512" name="Rectangle 433"/>
            <p:cNvSpPr>
              <a:spLocks noChangeArrowheads="1"/>
            </p:cNvSpPr>
            <p:nvPr/>
          </p:nvSpPr>
          <p:spPr bwMode="auto">
            <a:xfrm>
              <a:off x="1879" y="3274"/>
              <a:ext cx="132" cy="7"/>
            </a:xfrm>
            <a:prstGeom prst="rect">
              <a:avLst/>
            </a:prstGeom>
            <a:solidFill>
              <a:srgbClr val="B6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513" name="Rectangle 434"/>
            <p:cNvSpPr>
              <a:spLocks noChangeArrowheads="1"/>
            </p:cNvSpPr>
            <p:nvPr/>
          </p:nvSpPr>
          <p:spPr bwMode="auto">
            <a:xfrm>
              <a:off x="1879" y="3281"/>
              <a:ext cx="132" cy="6"/>
            </a:xfrm>
            <a:prstGeom prst="rect">
              <a:avLst/>
            </a:prstGeom>
            <a:solidFill>
              <a:srgbClr val="B5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514" name="Rectangle 435"/>
            <p:cNvSpPr>
              <a:spLocks noChangeArrowheads="1"/>
            </p:cNvSpPr>
            <p:nvPr/>
          </p:nvSpPr>
          <p:spPr bwMode="auto">
            <a:xfrm>
              <a:off x="1879" y="3287"/>
              <a:ext cx="132" cy="13"/>
            </a:xfrm>
            <a:prstGeom prst="rect">
              <a:avLst/>
            </a:prstGeom>
            <a:solidFill>
              <a:srgbClr val="B4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515" name="Rectangle 436"/>
            <p:cNvSpPr>
              <a:spLocks noChangeArrowheads="1"/>
            </p:cNvSpPr>
            <p:nvPr/>
          </p:nvSpPr>
          <p:spPr bwMode="auto">
            <a:xfrm>
              <a:off x="1879" y="3300"/>
              <a:ext cx="132" cy="7"/>
            </a:xfrm>
            <a:prstGeom prst="rect">
              <a:avLst/>
            </a:prstGeom>
            <a:solidFill>
              <a:srgbClr val="B3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516" name="Rectangle 437"/>
            <p:cNvSpPr>
              <a:spLocks noChangeArrowheads="1"/>
            </p:cNvSpPr>
            <p:nvPr/>
          </p:nvSpPr>
          <p:spPr bwMode="auto">
            <a:xfrm>
              <a:off x="1879" y="3307"/>
              <a:ext cx="132" cy="7"/>
            </a:xfrm>
            <a:prstGeom prst="rect">
              <a:avLst/>
            </a:prstGeom>
            <a:solidFill>
              <a:srgbClr val="B2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517" name="Rectangle 438"/>
            <p:cNvSpPr>
              <a:spLocks noChangeArrowheads="1"/>
            </p:cNvSpPr>
            <p:nvPr/>
          </p:nvSpPr>
          <p:spPr bwMode="auto">
            <a:xfrm>
              <a:off x="1879" y="3314"/>
              <a:ext cx="132" cy="6"/>
            </a:xfrm>
            <a:prstGeom prst="rect">
              <a:avLst/>
            </a:prstGeom>
            <a:solidFill>
              <a:srgbClr val="B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518" name="Rectangle 439"/>
            <p:cNvSpPr>
              <a:spLocks noChangeArrowheads="1"/>
            </p:cNvSpPr>
            <p:nvPr/>
          </p:nvSpPr>
          <p:spPr bwMode="auto">
            <a:xfrm>
              <a:off x="1879" y="3320"/>
              <a:ext cx="132" cy="7"/>
            </a:xfrm>
            <a:prstGeom prst="rect">
              <a:avLst/>
            </a:prstGeom>
            <a:solidFill>
              <a:srgbClr val="AF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519" name="Rectangle 440"/>
            <p:cNvSpPr>
              <a:spLocks noChangeArrowheads="1"/>
            </p:cNvSpPr>
            <p:nvPr/>
          </p:nvSpPr>
          <p:spPr bwMode="auto">
            <a:xfrm>
              <a:off x="1879" y="3327"/>
              <a:ext cx="132" cy="13"/>
            </a:xfrm>
            <a:prstGeom prst="rect">
              <a:avLst/>
            </a:prstGeom>
            <a:solidFill>
              <a:srgbClr val="AE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520" name="Rectangle 441"/>
            <p:cNvSpPr>
              <a:spLocks noChangeArrowheads="1"/>
            </p:cNvSpPr>
            <p:nvPr/>
          </p:nvSpPr>
          <p:spPr bwMode="auto">
            <a:xfrm>
              <a:off x="1879" y="3340"/>
              <a:ext cx="132" cy="7"/>
            </a:xfrm>
            <a:prstGeom prst="rect">
              <a:avLst/>
            </a:prstGeom>
            <a:solidFill>
              <a:srgbClr val="AD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521" name="Rectangle 442"/>
            <p:cNvSpPr>
              <a:spLocks noChangeArrowheads="1"/>
            </p:cNvSpPr>
            <p:nvPr/>
          </p:nvSpPr>
          <p:spPr bwMode="auto">
            <a:xfrm>
              <a:off x="1879" y="3347"/>
              <a:ext cx="132" cy="6"/>
            </a:xfrm>
            <a:prstGeom prst="rect">
              <a:avLst/>
            </a:prstGeom>
            <a:solidFill>
              <a:srgbClr val="AB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522" name="Rectangle 443"/>
            <p:cNvSpPr>
              <a:spLocks noChangeArrowheads="1"/>
            </p:cNvSpPr>
            <p:nvPr/>
          </p:nvSpPr>
          <p:spPr bwMode="auto">
            <a:xfrm>
              <a:off x="1879" y="3353"/>
              <a:ext cx="132" cy="7"/>
            </a:xfrm>
            <a:prstGeom prst="rect">
              <a:avLst/>
            </a:prstGeom>
            <a:solidFill>
              <a:srgbClr val="AA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523" name="Rectangle 444"/>
            <p:cNvSpPr>
              <a:spLocks noChangeArrowheads="1"/>
            </p:cNvSpPr>
            <p:nvPr/>
          </p:nvSpPr>
          <p:spPr bwMode="auto">
            <a:xfrm>
              <a:off x="1879" y="3360"/>
              <a:ext cx="132" cy="13"/>
            </a:xfrm>
            <a:prstGeom prst="rect">
              <a:avLst/>
            </a:prstGeom>
            <a:solidFill>
              <a:srgbClr val="A8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524" name="Rectangle 445"/>
            <p:cNvSpPr>
              <a:spLocks noChangeArrowheads="1"/>
            </p:cNvSpPr>
            <p:nvPr/>
          </p:nvSpPr>
          <p:spPr bwMode="auto">
            <a:xfrm>
              <a:off x="1879" y="3373"/>
              <a:ext cx="132" cy="7"/>
            </a:xfrm>
            <a:prstGeom prst="rect">
              <a:avLst/>
            </a:prstGeom>
            <a:solidFill>
              <a:srgbClr val="A7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525" name="Rectangle 446"/>
            <p:cNvSpPr>
              <a:spLocks noChangeArrowheads="1"/>
            </p:cNvSpPr>
            <p:nvPr/>
          </p:nvSpPr>
          <p:spPr bwMode="auto">
            <a:xfrm>
              <a:off x="1879" y="3380"/>
              <a:ext cx="132" cy="6"/>
            </a:xfrm>
            <a:prstGeom prst="rect">
              <a:avLst/>
            </a:prstGeom>
            <a:solidFill>
              <a:srgbClr val="A5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526" name="Rectangle 447"/>
            <p:cNvSpPr>
              <a:spLocks noChangeArrowheads="1"/>
            </p:cNvSpPr>
            <p:nvPr/>
          </p:nvSpPr>
          <p:spPr bwMode="auto">
            <a:xfrm>
              <a:off x="1879" y="3386"/>
              <a:ext cx="132" cy="7"/>
            </a:xfrm>
            <a:prstGeom prst="rect">
              <a:avLst/>
            </a:prstGeom>
            <a:solidFill>
              <a:srgbClr val="A4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527" name="Rectangle 448"/>
            <p:cNvSpPr>
              <a:spLocks noChangeArrowheads="1"/>
            </p:cNvSpPr>
            <p:nvPr/>
          </p:nvSpPr>
          <p:spPr bwMode="auto">
            <a:xfrm>
              <a:off x="1879" y="3393"/>
              <a:ext cx="132" cy="13"/>
            </a:xfrm>
            <a:prstGeom prst="rect">
              <a:avLst/>
            </a:prstGeom>
            <a:solidFill>
              <a:srgbClr val="A2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528" name="Rectangle 449"/>
            <p:cNvSpPr>
              <a:spLocks noChangeArrowheads="1"/>
            </p:cNvSpPr>
            <p:nvPr/>
          </p:nvSpPr>
          <p:spPr bwMode="auto">
            <a:xfrm>
              <a:off x="1879" y="3406"/>
              <a:ext cx="132" cy="7"/>
            </a:xfrm>
            <a:prstGeom prst="rect">
              <a:avLst/>
            </a:prstGeom>
            <a:solidFill>
              <a:srgbClr val="A1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529" name="Rectangle 450"/>
            <p:cNvSpPr>
              <a:spLocks noChangeArrowheads="1"/>
            </p:cNvSpPr>
            <p:nvPr/>
          </p:nvSpPr>
          <p:spPr bwMode="auto">
            <a:xfrm>
              <a:off x="1879" y="3413"/>
              <a:ext cx="132" cy="6"/>
            </a:xfrm>
            <a:prstGeom prst="rect">
              <a:avLst/>
            </a:prstGeom>
            <a:solidFill>
              <a:srgbClr val="9F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530" name="Rectangle 451"/>
            <p:cNvSpPr>
              <a:spLocks noChangeArrowheads="1"/>
            </p:cNvSpPr>
            <p:nvPr/>
          </p:nvSpPr>
          <p:spPr bwMode="auto">
            <a:xfrm>
              <a:off x="1879" y="3419"/>
              <a:ext cx="132" cy="7"/>
            </a:xfrm>
            <a:prstGeom prst="rect">
              <a:avLst/>
            </a:prstGeom>
            <a:solidFill>
              <a:srgbClr val="9D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531" name="Rectangle 452"/>
            <p:cNvSpPr>
              <a:spLocks noChangeArrowheads="1"/>
            </p:cNvSpPr>
            <p:nvPr/>
          </p:nvSpPr>
          <p:spPr bwMode="auto">
            <a:xfrm>
              <a:off x="1879" y="3426"/>
              <a:ext cx="132" cy="6"/>
            </a:xfrm>
            <a:prstGeom prst="rect">
              <a:avLst/>
            </a:prstGeom>
            <a:solidFill>
              <a:srgbClr val="9C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532" name="Rectangle 453"/>
            <p:cNvSpPr>
              <a:spLocks noChangeArrowheads="1"/>
            </p:cNvSpPr>
            <p:nvPr/>
          </p:nvSpPr>
          <p:spPr bwMode="auto">
            <a:xfrm>
              <a:off x="1879" y="3432"/>
              <a:ext cx="132" cy="14"/>
            </a:xfrm>
            <a:prstGeom prst="rect">
              <a:avLst/>
            </a:prstGeom>
            <a:solidFill>
              <a:srgbClr val="9A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533" name="Rectangle 454"/>
            <p:cNvSpPr>
              <a:spLocks noChangeArrowheads="1"/>
            </p:cNvSpPr>
            <p:nvPr/>
          </p:nvSpPr>
          <p:spPr bwMode="auto">
            <a:xfrm>
              <a:off x="1879" y="3446"/>
              <a:ext cx="132" cy="6"/>
            </a:xfrm>
            <a:prstGeom prst="rect">
              <a:avLst/>
            </a:prstGeom>
            <a:solidFill>
              <a:srgbClr val="98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534" name="Rectangle 455"/>
            <p:cNvSpPr>
              <a:spLocks noChangeArrowheads="1"/>
            </p:cNvSpPr>
            <p:nvPr/>
          </p:nvSpPr>
          <p:spPr bwMode="auto">
            <a:xfrm>
              <a:off x="1879" y="3452"/>
              <a:ext cx="132" cy="7"/>
            </a:xfrm>
            <a:prstGeom prst="rect">
              <a:avLst/>
            </a:prstGeom>
            <a:solidFill>
              <a:srgbClr val="97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535" name="Rectangle 456"/>
            <p:cNvSpPr>
              <a:spLocks noChangeArrowheads="1"/>
            </p:cNvSpPr>
            <p:nvPr/>
          </p:nvSpPr>
          <p:spPr bwMode="auto">
            <a:xfrm>
              <a:off x="1879" y="3459"/>
              <a:ext cx="132" cy="6"/>
            </a:xfrm>
            <a:prstGeom prst="rect">
              <a:avLst/>
            </a:prstGeom>
            <a:solidFill>
              <a:srgbClr val="95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536" name="Rectangle 457"/>
            <p:cNvSpPr>
              <a:spLocks noChangeArrowheads="1"/>
            </p:cNvSpPr>
            <p:nvPr/>
          </p:nvSpPr>
          <p:spPr bwMode="auto">
            <a:xfrm>
              <a:off x="1879" y="3465"/>
              <a:ext cx="132" cy="14"/>
            </a:xfrm>
            <a:prstGeom prst="rect">
              <a:avLst/>
            </a:prstGeom>
            <a:solidFill>
              <a:srgbClr val="94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537" name="Rectangle 458"/>
            <p:cNvSpPr>
              <a:spLocks noChangeArrowheads="1"/>
            </p:cNvSpPr>
            <p:nvPr/>
          </p:nvSpPr>
          <p:spPr bwMode="auto">
            <a:xfrm>
              <a:off x="1879" y="3479"/>
              <a:ext cx="132" cy="6"/>
            </a:xfrm>
            <a:prstGeom prst="rect">
              <a:avLst/>
            </a:prstGeom>
            <a:solidFill>
              <a:srgbClr val="92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538" name="Rectangle 459"/>
            <p:cNvSpPr>
              <a:spLocks noChangeArrowheads="1"/>
            </p:cNvSpPr>
            <p:nvPr/>
          </p:nvSpPr>
          <p:spPr bwMode="auto">
            <a:xfrm>
              <a:off x="1879" y="3485"/>
              <a:ext cx="132" cy="7"/>
            </a:xfrm>
            <a:prstGeom prst="rect">
              <a:avLst/>
            </a:prstGeom>
            <a:solidFill>
              <a:srgbClr val="91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539" name="Rectangle 460"/>
            <p:cNvSpPr>
              <a:spLocks noChangeArrowheads="1"/>
            </p:cNvSpPr>
            <p:nvPr/>
          </p:nvSpPr>
          <p:spPr bwMode="auto">
            <a:xfrm>
              <a:off x="1879" y="3492"/>
              <a:ext cx="132" cy="6"/>
            </a:xfrm>
            <a:prstGeom prst="rect">
              <a:avLst/>
            </a:prstGeom>
            <a:solidFill>
              <a:srgbClr val="8F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540" name="Rectangle 461"/>
            <p:cNvSpPr>
              <a:spLocks noChangeArrowheads="1"/>
            </p:cNvSpPr>
            <p:nvPr/>
          </p:nvSpPr>
          <p:spPr bwMode="auto">
            <a:xfrm>
              <a:off x="1879" y="3498"/>
              <a:ext cx="132" cy="7"/>
            </a:xfrm>
            <a:prstGeom prst="rect">
              <a:avLst/>
            </a:prstGeom>
            <a:solidFill>
              <a:srgbClr val="8E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541" name="Rectangle 462"/>
            <p:cNvSpPr>
              <a:spLocks noChangeArrowheads="1"/>
            </p:cNvSpPr>
            <p:nvPr/>
          </p:nvSpPr>
          <p:spPr bwMode="auto">
            <a:xfrm>
              <a:off x="1879" y="3505"/>
              <a:ext cx="132" cy="13"/>
            </a:xfrm>
            <a:prstGeom prst="rect">
              <a:avLst/>
            </a:prstGeom>
            <a:solidFill>
              <a:srgbClr val="8C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542" name="Rectangle 463"/>
            <p:cNvSpPr>
              <a:spLocks noChangeArrowheads="1"/>
            </p:cNvSpPr>
            <p:nvPr/>
          </p:nvSpPr>
          <p:spPr bwMode="auto">
            <a:xfrm>
              <a:off x="1879" y="3518"/>
              <a:ext cx="132" cy="7"/>
            </a:xfrm>
            <a:prstGeom prst="rect">
              <a:avLst/>
            </a:prstGeom>
            <a:solidFill>
              <a:srgbClr val="8B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543" name="Rectangle 464"/>
            <p:cNvSpPr>
              <a:spLocks noChangeArrowheads="1"/>
            </p:cNvSpPr>
            <p:nvPr/>
          </p:nvSpPr>
          <p:spPr bwMode="auto">
            <a:xfrm>
              <a:off x="1879" y="3525"/>
              <a:ext cx="132" cy="6"/>
            </a:xfrm>
            <a:prstGeom prst="rect">
              <a:avLst/>
            </a:prstGeom>
            <a:solidFill>
              <a:srgbClr val="8A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544" name="Rectangle 465"/>
            <p:cNvSpPr>
              <a:spLocks noChangeArrowheads="1"/>
            </p:cNvSpPr>
            <p:nvPr/>
          </p:nvSpPr>
          <p:spPr bwMode="auto">
            <a:xfrm>
              <a:off x="1879" y="3531"/>
              <a:ext cx="132" cy="7"/>
            </a:xfrm>
            <a:prstGeom prst="rect">
              <a:avLst/>
            </a:prstGeom>
            <a:solidFill>
              <a:srgbClr val="88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545" name="Rectangle 466"/>
            <p:cNvSpPr>
              <a:spLocks noChangeArrowheads="1"/>
            </p:cNvSpPr>
            <p:nvPr/>
          </p:nvSpPr>
          <p:spPr bwMode="auto">
            <a:xfrm>
              <a:off x="1879" y="3538"/>
              <a:ext cx="132" cy="13"/>
            </a:xfrm>
            <a:prstGeom prst="rect">
              <a:avLst/>
            </a:prstGeom>
            <a:solidFill>
              <a:srgbClr val="88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546" name="Rectangle 467"/>
            <p:cNvSpPr>
              <a:spLocks noChangeArrowheads="1"/>
            </p:cNvSpPr>
            <p:nvPr/>
          </p:nvSpPr>
          <p:spPr bwMode="auto">
            <a:xfrm>
              <a:off x="1879" y="3551"/>
              <a:ext cx="132" cy="7"/>
            </a:xfrm>
            <a:prstGeom prst="rect">
              <a:avLst/>
            </a:prstGeom>
            <a:solidFill>
              <a:srgbClr val="86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547" name="Rectangle 468"/>
            <p:cNvSpPr>
              <a:spLocks noChangeArrowheads="1"/>
            </p:cNvSpPr>
            <p:nvPr/>
          </p:nvSpPr>
          <p:spPr bwMode="auto">
            <a:xfrm>
              <a:off x="1879" y="3558"/>
              <a:ext cx="132" cy="6"/>
            </a:xfrm>
            <a:prstGeom prst="rect">
              <a:avLst/>
            </a:prstGeom>
            <a:solidFill>
              <a:srgbClr val="85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548" name="Rectangle 469"/>
            <p:cNvSpPr>
              <a:spLocks noChangeArrowheads="1"/>
            </p:cNvSpPr>
            <p:nvPr/>
          </p:nvSpPr>
          <p:spPr bwMode="auto">
            <a:xfrm>
              <a:off x="1879" y="3564"/>
              <a:ext cx="132" cy="7"/>
            </a:xfrm>
            <a:prstGeom prst="rect">
              <a:avLst/>
            </a:prstGeom>
            <a:solidFill>
              <a:srgbClr val="84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549" name="Rectangle 470"/>
            <p:cNvSpPr>
              <a:spLocks noChangeArrowheads="1"/>
            </p:cNvSpPr>
            <p:nvPr/>
          </p:nvSpPr>
          <p:spPr bwMode="auto">
            <a:xfrm>
              <a:off x="1879" y="3571"/>
              <a:ext cx="132" cy="13"/>
            </a:xfrm>
            <a:prstGeom prst="rect">
              <a:avLst/>
            </a:prstGeom>
            <a:solidFill>
              <a:srgbClr val="84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550" name="Rectangle 471"/>
            <p:cNvSpPr>
              <a:spLocks noChangeArrowheads="1"/>
            </p:cNvSpPr>
            <p:nvPr/>
          </p:nvSpPr>
          <p:spPr bwMode="auto">
            <a:xfrm>
              <a:off x="1879" y="3584"/>
              <a:ext cx="132" cy="7"/>
            </a:xfrm>
            <a:prstGeom prst="rect">
              <a:avLst/>
            </a:prstGeom>
            <a:solidFill>
              <a:srgbClr val="83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551" name="Rectangle 472"/>
            <p:cNvSpPr>
              <a:spLocks noChangeArrowheads="1"/>
            </p:cNvSpPr>
            <p:nvPr/>
          </p:nvSpPr>
          <p:spPr bwMode="auto">
            <a:xfrm>
              <a:off x="1879" y="3591"/>
              <a:ext cx="132" cy="6"/>
            </a:xfrm>
            <a:prstGeom prst="rect">
              <a:avLst/>
            </a:prstGeom>
            <a:solidFill>
              <a:srgbClr val="82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552" name="Rectangle 473"/>
            <p:cNvSpPr>
              <a:spLocks noChangeArrowheads="1"/>
            </p:cNvSpPr>
            <p:nvPr/>
          </p:nvSpPr>
          <p:spPr bwMode="auto">
            <a:xfrm>
              <a:off x="1879" y="3597"/>
              <a:ext cx="132" cy="7"/>
            </a:xfrm>
            <a:prstGeom prst="rect">
              <a:avLst/>
            </a:prstGeom>
            <a:solidFill>
              <a:srgbClr val="81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553" name="Rectangle 474"/>
            <p:cNvSpPr>
              <a:spLocks noChangeArrowheads="1"/>
            </p:cNvSpPr>
            <p:nvPr/>
          </p:nvSpPr>
          <p:spPr bwMode="auto">
            <a:xfrm>
              <a:off x="1879" y="3604"/>
              <a:ext cx="132" cy="7"/>
            </a:xfrm>
            <a:prstGeom prst="rect">
              <a:avLst/>
            </a:prstGeom>
            <a:solidFill>
              <a:srgbClr val="81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554" name="Rectangle 475"/>
            <p:cNvSpPr>
              <a:spLocks noChangeArrowheads="1"/>
            </p:cNvSpPr>
            <p:nvPr/>
          </p:nvSpPr>
          <p:spPr bwMode="auto">
            <a:xfrm>
              <a:off x="1879" y="3611"/>
              <a:ext cx="132" cy="13"/>
            </a:xfrm>
            <a:prstGeom prst="rect">
              <a:avLst/>
            </a:prstGeom>
            <a:solidFill>
              <a:srgbClr val="8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555" name="Rectangle 476"/>
            <p:cNvSpPr>
              <a:spLocks noChangeArrowheads="1"/>
            </p:cNvSpPr>
            <p:nvPr/>
          </p:nvSpPr>
          <p:spPr bwMode="auto">
            <a:xfrm>
              <a:off x="1879" y="3624"/>
              <a:ext cx="132" cy="6"/>
            </a:xfrm>
            <a:prstGeom prst="rect">
              <a:avLst/>
            </a:prstGeom>
            <a:solidFill>
              <a:srgbClr val="8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556" name="Rectangle 477"/>
            <p:cNvSpPr>
              <a:spLocks noChangeArrowheads="1"/>
            </p:cNvSpPr>
            <p:nvPr/>
          </p:nvSpPr>
          <p:spPr bwMode="auto">
            <a:xfrm>
              <a:off x="1879" y="3630"/>
              <a:ext cx="132" cy="7"/>
            </a:xfrm>
            <a:prstGeom prst="rect">
              <a:avLst/>
            </a:prstGeom>
            <a:solidFill>
              <a:srgbClr val="7F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557" name="Rectangle 478"/>
            <p:cNvSpPr>
              <a:spLocks noChangeArrowheads="1"/>
            </p:cNvSpPr>
            <p:nvPr/>
          </p:nvSpPr>
          <p:spPr bwMode="auto">
            <a:xfrm>
              <a:off x="1879" y="3637"/>
              <a:ext cx="132" cy="7"/>
            </a:xfrm>
            <a:prstGeom prst="rect">
              <a:avLst/>
            </a:prstGeom>
            <a:solidFill>
              <a:srgbClr val="7F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558" name="Rectangle 479"/>
            <p:cNvSpPr>
              <a:spLocks noChangeArrowheads="1"/>
            </p:cNvSpPr>
            <p:nvPr/>
          </p:nvSpPr>
          <p:spPr bwMode="auto">
            <a:xfrm>
              <a:off x="1879" y="3644"/>
              <a:ext cx="132" cy="13"/>
            </a:xfrm>
            <a:prstGeom prst="rect">
              <a:avLst/>
            </a:prstGeom>
            <a:solidFill>
              <a:srgbClr val="7E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559" name="Rectangle 480"/>
            <p:cNvSpPr>
              <a:spLocks noChangeArrowheads="1"/>
            </p:cNvSpPr>
            <p:nvPr/>
          </p:nvSpPr>
          <p:spPr bwMode="auto">
            <a:xfrm>
              <a:off x="1879" y="3657"/>
              <a:ext cx="132" cy="6"/>
            </a:xfrm>
            <a:prstGeom prst="rect">
              <a:avLst/>
            </a:prstGeom>
            <a:solidFill>
              <a:srgbClr val="7E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560" name="Rectangle 481"/>
            <p:cNvSpPr>
              <a:spLocks noChangeArrowheads="1"/>
            </p:cNvSpPr>
            <p:nvPr/>
          </p:nvSpPr>
          <p:spPr bwMode="auto">
            <a:xfrm>
              <a:off x="1879" y="3663"/>
              <a:ext cx="132" cy="7"/>
            </a:xfrm>
            <a:prstGeom prst="rect">
              <a:avLst/>
            </a:prstGeom>
            <a:solidFill>
              <a:srgbClr val="7E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</p:grpSp>
      <p:sp>
        <p:nvSpPr>
          <p:cNvPr id="29735" name="Freeform 482"/>
          <p:cNvSpPr>
            <a:spLocks/>
          </p:cNvSpPr>
          <p:nvPr/>
        </p:nvSpPr>
        <p:spPr bwMode="auto">
          <a:xfrm>
            <a:off x="4506914" y="4976813"/>
            <a:ext cx="198437" cy="838200"/>
          </a:xfrm>
          <a:custGeom>
            <a:avLst/>
            <a:gdLst>
              <a:gd name="T0" fmla="*/ 0 w 125"/>
              <a:gd name="T1" fmla="*/ 831651376 h 528"/>
              <a:gd name="T2" fmla="*/ 0 w 125"/>
              <a:gd name="T3" fmla="*/ 0 h 528"/>
              <a:gd name="T4" fmla="*/ 315017966 w 125"/>
              <a:gd name="T5" fmla="*/ 498990905 h 528"/>
              <a:gd name="T6" fmla="*/ 315017966 w 125"/>
              <a:gd name="T7" fmla="*/ 1330642282 h 528"/>
              <a:gd name="T8" fmla="*/ 0 w 125"/>
              <a:gd name="T9" fmla="*/ 831651376 h 52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25"/>
              <a:gd name="T16" fmla="*/ 0 h 528"/>
              <a:gd name="T17" fmla="*/ 125 w 125"/>
              <a:gd name="T18" fmla="*/ 528 h 52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25" h="528">
                <a:moveTo>
                  <a:pt x="0" y="330"/>
                </a:moveTo>
                <a:lnTo>
                  <a:pt x="0" y="0"/>
                </a:lnTo>
                <a:lnTo>
                  <a:pt x="125" y="198"/>
                </a:lnTo>
                <a:lnTo>
                  <a:pt x="125" y="528"/>
                </a:lnTo>
                <a:lnTo>
                  <a:pt x="0" y="330"/>
                </a:lnTo>
                <a:close/>
              </a:path>
            </a:pathLst>
          </a:custGeom>
          <a:noFill/>
          <a:ln w="11113">
            <a:solidFill>
              <a:srgbClr val="FDE219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sr-Latn-CS"/>
          </a:p>
        </p:txBody>
      </p:sp>
      <p:grpSp>
        <p:nvGrpSpPr>
          <p:cNvPr id="29736" name="Group 483"/>
          <p:cNvGrpSpPr>
            <a:grpSpLocks/>
          </p:cNvGrpSpPr>
          <p:nvPr/>
        </p:nvGrpSpPr>
        <p:grpSpPr bwMode="auto">
          <a:xfrm>
            <a:off x="4506914" y="4976814"/>
            <a:ext cx="523875" cy="325437"/>
            <a:chOff x="1879" y="3135"/>
            <a:chExt cx="330" cy="205"/>
          </a:xfrm>
        </p:grpSpPr>
        <p:sp>
          <p:nvSpPr>
            <p:cNvPr id="30464" name="Rectangle 484"/>
            <p:cNvSpPr>
              <a:spLocks noChangeArrowheads="1"/>
            </p:cNvSpPr>
            <p:nvPr/>
          </p:nvSpPr>
          <p:spPr bwMode="auto">
            <a:xfrm>
              <a:off x="1879" y="3135"/>
              <a:ext cx="330" cy="7"/>
            </a:xfrm>
            <a:prstGeom prst="rect">
              <a:avLst/>
            </a:prstGeom>
            <a:solidFill>
              <a:srgbClr val="BE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465" name="Rectangle 485"/>
            <p:cNvSpPr>
              <a:spLocks noChangeArrowheads="1"/>
            </p:cNvSpPr>
            <p:nvPr/>
          </p:nvSpPr>
          <p:spPr bwMode="auto">
            <a:xfrm>
              <a:off x="1879" y="3142"/>
              <a:ext cx="330" cy="7"/>
            </a:xfrm>
            <a:prstGeom prst="rect">
              <a:avLst/>
            </a:prstGeom>
            <a:solidFill>
              <a:srgbClr val="BE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466" name="Rectangle 486"/>
            <p:cNvSpPr>
              <a:spLocks noChangeArrowheads="1"/>
            </p:cNvSpPr>
            <p:nvPr/>
          </p:nvSpPr>
          <p:spPr bwMode="auto">
            <a:xfrm>
              <a:off x="1879" y="3149"/>
              <a:ext cx="330" cy="6"/>
            </a:xfrm>
            <a:prstGeom prst="rect">
              <a:avLst/>
            </a:prstGeom>
            <a:solidFill>
              <a:srgbClr val="BD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467" name="Rectangle 487"/>
            <p:cNvSpPr>
              <a:spLocks noChangeArrowheads="1"/>
            </p:cNvSpPr>
            <p:nvPr/>
          </p:nvSpPr>
          <p:spPr bwMode="auto">
            <a:xfrm>
              <a:off x="1879" y="3155"/>
              <a:ext cx="330" cy="7"/>
            </a:xfrm>
            <a:prstGeom prst="rect">
              <a:avLst/>
            </a:prstGeom>
            <a:solidFill>
              <a:srgbClr val="BC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468" name="Rectangle 488"/>
            <p:cNvSpPr>
              <a:spLocks noChangeArrowheads="1"/>
            </p:cNvSpPr>
            <p:nvPr/>
          </p:nvSpPr>
          <p:spPr bwMode="auto">
            <a:xfrm>
              <a:off x="1879" y="3162"/>
              <a:ext cx="330" cy="6"/>
            </a:xfrm>
            <a:prstGeom prst="rect">
              <a:avLst/>
            </a:prstGeom>
            <a:solidFill>
              <a:srgbClr val="BB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469" name="Rectangle 489"/>
            <p:cNvSpPr>
              <a:spLocks noChangeArrowheads="1"/>
            </p:cNvSpPr>
            <p:nvPr/>
          </p:nvSpPr>
          <p:spPr bwMode="auto">
            <a:xfrm>
              <a:off x="1879" y="3168"/>
              <a:ext cx="330" cy="7"/>
            </a:xfrm>
            <a:prstGeom prst="rect">
              <a:avLst/>
            </a:prstGeom>
            <a:solidFill>
              <a:srgbClr val="BA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470" name="Rectangle 490"/>
            <p:cNvSpPr>
              <a:spLocks noChangeArrowheads="1"/>
            </p:cNvSpPr>
            <p:nvPr/>
          </p:nvSpPr>
          <p:spPr bwMode="auto">
            <a:xfrm>
              <a:off x="1879" y="3175"/>
              <a:ext cx="330" cy="7"/>
            </a:xfrm>
            <a:prstGeom prst="rect">
              <a:avLst/>
            </a:prstGeom>
            <a:solidFill>
              <a:srgbClr val="B9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471" name="Rectangle 491"/>
            <p:cNvSpPr>
              <a:spLocks noChangeArrowheads="1"/>
            </p:cNvSpPr>
            <p:nvPr/>
          </p:nvSpPr>
          <p:spPr bwMode="auto">
            <a:xfrm>
              <a:off x="1879" y="3182"/>
              <a:ext cx="330" cy="6"/>
            </a:xfrm>
            <a:prstGeom prst="rect">
              <a:avLst/>
            </a:prstGeom>
            <a:solidFill>
              <a:srgbClr val="B7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472" name="Rectangle 492"/>
            <p:cNvSpPr>
              <a:spLocks noChangeArrowheads="1"/>
            </p:cNvSpPr>
            <p:nvPr/>
          </p:nvSpPr>
          <p:spPr bwMode="auto">
            <a:xfrm>
              <a:off x="1879" y="3188"/>
              <a:ext cx="330" cy="7"/>
            </a:xfrm>
            <a:prstGeom prst="rect">
              <a:avLst/>
            </a:prstGeom>
            <a:solidFill>
              <a:srgbClr val="B5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473" name="Rectangle 493"/>
            <p:cNvSpPr>
              <a:spLocks noChangeArrowheads="1"/>
            </p:cNvSpPr>
            <p:nvPr/>
          </p:nvSpPr>
          <p:spPr bwMode="auto">
            <a:xfrm>
              <a:off x="1879" y="3195"/>
              <a:ext cx="330" cy="6"/>
            </a:xfrm>
            <a:prstGeom prst="rect">
              <a:avLst/>
            </a:prstGeom>
            <a:solidFill>
              <a:srgbClr val="B3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474" name="Rectangle 494"/>
            <p:cNvSpPr>
              <a:spLocks noChangeArrowheads="1"/>
            </p:cNvSpPr>
            <p:nvPr/>
          </p:nvSpPr>
          <p:spPr bwMode="auto">
            <a:xfrm>
              <a:off x="1879" y="3201"/>
              <a:ext cx="330" cy="7"/>
            </a:xfrm>
            <a:prstGeom prst="rect">
              <a:avLst/>
            </a:prstGeom>
            <a:solidFill>
              <a:srgbClr val="B1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475" name="Rectangle 495"/>
            <p:cNvSpPr>
              <a:spLocks noChangeArrowheads="1"/>
            </p:cNvSpPr>
            <p:nvPr/>
          </p:nvSpPr>
          <p:spPr bwMode="auto">
            <a:xfrm>
              <a:off x="1879" y="3208"/>
              <a:ext cx="330" cy="7"/>
            </a:xfrm>
            <a:prstGeom prst="rect">
              <a:avLst/>
            </a:prstGeom>
            <a:solidFill>
              <a:srgbClr val="AE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476" name="Rectangle 496"/>
            <p:cNvSpPr>
              <a:spLocks noChangeArrowheads="1"/>
            </p:cNvSpPr>
            <p:nvPr/>
          </p:nvSpPr>
          <p:spPr bwMode="auto">
            <a:xfrm>
              <a:off x="1879" y="3215"/>
              <a:ext cx="330" cy="6"/>
            </a:xfrm>
            <a:prstGeom prst="rect">
              <a:avLst/>
            </a:prstGeom>
            <a:solidFill>
              <a:srgbClr val="AB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477" name="Rectangle 497"/>
            <p:cNvSpPr>
              <a:spLocks noChangeArrowheads="1"/>
            </p:cNvSpPr>
            <p:nvPr/>
          </p:nvSpPr>
          <p:spPr bwMode="auto">
            <a:xfrm>
              <a:off x="1879" y="3221"/>
              <a:ext cx="330" cy="7"/>
            </a:xfrm>
            <a:prstGeom prst="rect">
              <a:avLst/>
            </a:prstGeom>
            <a:solidFill>
              <a:srgbClr val="A8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478" name="Rectangle 498"/>
            <p:cNvSpPr>
              <a:spLocks noChangeArrowheads="1"/>
            </p:cNvSpPr>
            <p:nvPr/>
          </p:nvSpPr>
          <p:spPr bwMode="auto">
            <a:xfrm>
              <a:off x="1879" y="3228"/>
              <a:ext cx="330" cy="6"/>
            </a:xfrm>
            <a:prstGeom prst="rect">
              <a:avLst/>
            </a:prstGeom>
            <a:solidFill>
              <a:srgbClr val="A5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479" name="Rectangle 499"/>
            <p:cNvSpPr>
              <a:spLocks noChangeArrowheads="1"/>
            </p:cNvSpPr>
            <p:nvPr/>
          </p:nvSpPr>
          <p:spPr bwMode="auto">
            <a:xfrm>
              <a:off x="1879" y="3234"/>
              <a:ext cx="330" cy="7"/>
            </a:xfrm>
            <a:prstGeom prst="rect">
              <a:avLst/>
            </a:prstGeom>
            <a:solidFill>
              <a:srgbClr val="A1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480" name="Rectangle 500"/>
            <p:cNvSpPr>
              <a:spLocks noChangeArrowheads="1"/>
            </p:cNvSpPr>
            <p:nvPr/>
          </p:nvSpPr>
          <p:spPr bwMode="auto">
            <a:xfrm>
              <a:off x="1879" y="3241"/>
              <a:ext cx="330" cy="7"/>
            </a:xfrm>
            <a:prstGeom prst="rect">
              <a:avLst/>
            </a:prstGeom>
            <a:solidFill>
              <a:srgbClr val="9E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481" name="Rectangle 501"/>
            <p:cNvSpPr>
              <a:spLocks noChangeArrowheads="1"/>
            </p:cNvSpPr>
            <p:nvPr/>
          </p:nvSpPr>
          <p:spPr bwMode="auto">
            <a:xfrm>
              <a:off x="1879" y="3248"/>
              <a:ext cx="330" cy="6"/>
            </a:xfrm>
            <a:prstGeom prst="rect">
              <a:avLst/>
            </a:prstGeom>
            <a:solidFill>
              <a:srgbClr val="9A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482" name="Rectangle 502"/>
            <p:cNvSpPr>
              <a:spLocks noChangeArrowheads="1"/>
            </p:cNvSpPr>
            <p:nvPr/>
          </p:nvSpPr>
          <p:spPr bwMode="auto">
            <a:xfrm>
              <a:off x="1879" y="3254"/>
              <a:ext cx="330" cy="7"/>
            </a:xfrm>
            <a:prstGeom prst="rect">
              <a:avLst/>
            </a:prstGeom>
            <a:solidFill>
              <a:srgbClr val="97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483" name="Rectangle 503"/>
            <p:cNvSpPr>
              <a:spLocks noChangeArrowheads="1"/>
            </p:cNvSpPr>
            <p:nvPr/>
          </p:nvSpPr>
          <p:spPr bwMode="auto">
            <a:xfrm>
              <a:off x="1879" y="3261"/>
              <a:ext cx="330" cy="6"/>
            </a:xfrm>
            <a:prstGeom prst="rect">
              <a:avLst/>
            </a:prstGeom>
            <a:solidFill>
              <a:srgbClr val="93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484" name="Rectangle 504"/>
            <p:cNvSpPr>
              <a:spLocks noChangeArrowheads="1"/>
            </p:cNvSpPr>
            <p:nvPr/>
          </p:nvSpPr>
          <p:spPr bwMode="auto">
            <a:xfrm>
              <a:off x="1879" y="3267"/>
              <a:ext cx="330" cy="7"/>
            </a:xfrm>
            <a:prstGeom prst="rect">
              <a:avLst/>
            </a:prstGeom>
            <a:solidFill>
              <a:srgbClr val="9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485" name="Rectangle 505"/>
            <p:cNvSpPr>
              <a:spLocks noChangeArrowheads="1"/>
            </p:cNvSpPr>
            <p:nvPr/>
          </p:nvSpPr>
          <p:spPr bwMode="auto">
            <a:xfrm>
              <a:off x="1879" y="3274"/>
              <a:ext cx="330" cy="7"/>
            </a:xfrm>
            <a:prstGeom prst="rect">
              <a:avLst/>
            </a:prstGeom>
            <a:solidFill>
              <a:srgbClr val="8D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486" name="Rectangle 506"/>
            <p:cNvSpPr>
              <a:spLocks noChangeArrowheads="1"/>
            </p:cNvSpPr>
            <p:nvPr/>
          </p:nvSpPr>
          <p:spPr bwMode="auto">
            <a:xfrm>
              <a:off x="1879" y="3281"/>
              <a:ext cx="330" cy="6"/>
            </a:xfrm>
            <a:prstGeom prst="rect">
              <a:avLst/>
            </a:prstGeom>
            <a:solidFill>
              <a:srgbClr val="8B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487" name="Rectangle 507"/>
            <p:cNvSpPr>
              <a:spLocks noChangeArrowheads="1"/>
            </p:cNvSpPr>
            <p:nvPr/>
          </p:nvSpPr>
          <p:spPr bwMode="auto">
            <a:xfrm>
              <a:off x="1879" y="3287"/>
              <a:ext cx="330" cy="7"/>
            </a:xfrm>
            <a:prstGeom prst="rect">
              <a:avLst/>
            </a:prstGeom>
            <a:solidFill>
              <a:srgbClr val="88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488" name="Rectangle 508"/>
            <p:cNvSpPr>
              <a:spLocks noChangeArrowheads="1"/>
            </p:cNvSpPr>
            <p:nvPr/>
          </p:nvSpPr>
          <p:spPr bwMode="auto">
            <a:xfrm>
              <a:off x="1879" y="3294"/>
              <a:ext cx="330" cy="6"/>
            </a:xfrm>
            <a:prstGeom prst="rect">
              <a:avLst/>
            </a:prstGeom>
            <a:solidFill>
              <a:srgbClr val="86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489" name="Rectangle 509"/>
            <p:cNvSpPr>
              <a:spLocks noChangeArrowheads="1"/>
            </p:cNvSpPr>
            <p:nvPr/>
          </p:nvSpPr>
          <p:spPr bwMode="auto">
            <a:xfrm>
              <a:off x="1879" y="3300"/>
              <a:ext cx="330" cy="7"/>
            </a:xfrm>
            <a:prstGeom prst="rect">
              <a:avLst/>
            </a:prstGeom>
            <a:solidFill>
              <a:srgbClr val="84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490" name="Rectangle 510"/>
            <p:cNvSpPr>
              <a:spLocks noChangeArrowheads="1"/>
            </p:cNvSpPr>
            <p:nvPr/>
          </p:nvSpPr>
          <p:spPr bwMode="auto">
            <a:xfrm>
              <a:off x="1879" y="3307"/>
              <a:ext cx="330" cy="7"/>
            </a:xfrm>
            <a:prstGeom prst="rect">
              <a:avLst/>
            </a:prstGeom>
            <a:solidFill>
              <a:srgbClr val="82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491" name="Rectangle 511"/>
            <p:cNvSpPr>
              <a:spLocks noChangeArrowheads="1"/>
            </p:cNvSpPr>
            <p:nvPr/>
          </p:nvSpPr>
          <p:spPr bwMode="auto">
            <a:xfrm>
              <a:off x="1879" y="3314"/>
              <a:ext cx="330" cy="6"/>
            </a:xfrm>
            <a:prstGeom prst="rect">
              <a:avLst/>
            </a:prstGeom>
            <a:solidFill>
              <a:srgbClr val="81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492" name="Rectangle 512"/>
            <p:cNvSpPr>
              <a:spLocks noChangeArrowheads="1"/>
            </p:cNvSpPr>
            <p:nvPr/>
          </p:nvSpPr>
          <p:spPr bwMode="auto">
            <a:xfrm>
              <a:off x="1879" y="3320"/>
              <a:ext cx="330" cy="7"/>
            </a:xfrm>
            <a:prstGeom prst="rect">
              <a:avLst/>
            </a:prstGeom>
            <a:solidFill>
              <a:srgbClr val="7F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493" name="Rectangle 513"/>
            <p:cNvSpPr>
              <a:spLocks noChangeArrowheads="1"/>
            </p:cNvSpPr>
            <p:nvPr/>
          </p:nvSpPr>
          <p:spPr bwMode="auto">
            <a:xfrm>
              <a:off x="1879" y="3327"/>
              <a:ext cx="330" cy="6"/>
            </a:xfrm>
            <a:prstGeom prst="rect">
              <a:avLst/>
            </a:prstGeom>
            <a:solidFill>
              <a:srgbClr val="7F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494" name="Rectangle 514"/>
            <p:cNvSpPr>
              <a:spLocks noChangeArrowheads="1"/>
            </p:cNvSpPr>
            <p:nvPr/>
          </p:nvSpPr>
          <p:spPr bwMode="auto">
            <a:xfrm>
              <a:off x="1879" y="3333"/>
              <a:ext cx="330" cy="7"/>
            </a:xfrm>
            <a:prstGeom prst="rect">
              <a:avLst/>
            </a:prstGeom>
            <a:solidFill>
              <a:srgbClr val="7E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</p:grpSp>
      <p:sp>
        <p:nvSpPr>
          <p:cNvPr id="29737" name="Freeform 515"/>
          <p:cNvSpPr>
            <a:spLocks/>
          </p:cNvSpPr>
          <p:nvPr/>
        </p:nvSpPr>
        <p:spPr bwMode="auto">
          <a:xfrm>
            <a:off x="4506913" y="4976814"/>
            <a:ext cx="512762" cy="314325"/>
          </a:xfrm>
          <a:custGeom>
            <a:avLst/>
            <a:gdLst>
              <a:gd name="T0" fmla="*/ 814008772 w 323"/>
              <a:gd name="T1" fmla="*/ 498990982 h 198"/>
              <a:gd name="T2" fmla="*/ 498990461 w 323"/>
              <a:gd name="T3" fmla="*/ 0 h 198"/>
              <a:gd name="T4" fmla="*/ 0 w 323"/>
              <a:gd name="T5" fmla="*/ 0 h 198"/>
              <a:gd name="T6" fmla="*/ 315018410 w 323"/>
              <a:gd name="T7" fmla="*/ 498990982 h 198"/>
              <a:gd name="T8" fmla="*/ 814008772 w 323"/>
              <a:gd name="T9" fmla="*/ 498990982 h 19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323"/>
              <a:gd name="T16" fmla="*/ 0 h 198"/>
              <a:gd name="T17" fmla="*/ 323 w 323"/>
              <a:gd name="T18" fmla="*/ 198 h 19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23" h="198">
                <a:moveTo>
                  <a:pt x="323" y="198"/>
                </a:moveTo>
                <a:lnTo>
                  <a:pt x="198" y="0"/>
                </a:lnTo>
                <a:lnTo>
                  <a:pt x="0" y="0"/>
                </a:lnTo>
                <a:lnTo>
                  <a:pt x="125" y="198"/>
                </a:lnTo>
                <a:lnTo>
                  <a:pt x="323" y="198"/>
                </a:lnTo>
                <a:close/>
              </a:path>
            </a:pathLst>
          </a:custGeom>
          <a:noFill/>
          <a:ln w="11113">
            <a:solidFill>
              <a:srgbClr val="FDE219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sr-Latn-CS"/>
          </a:p>
        </p:txBody>
      </p:sp>
      <p:grpSp>
        <p:nvGrpSpPr>
          <p:cNvPr id="29738" name="Group 516"/>
          <p:cNvGrpSpPr>
            <a:grpSpLocks/>
          </p:cNvGrpSpPr>
          <p:nvPr/>
        </p:nvGrpSpPr>
        <p:grpSpPr bwMode="auto">
          <a:xfrm>
            <a:off x="4379914" y="3698875"/>
            <a:ext cx="325437" cy="2116138"/>
            <a:chOff x="1799" y="2330"/>
            <a:chExt cx="205" cy="1333"/>
          </a:xfrm>
        </p:grpSpPr>
        <p:sp>
          <p:nvSpPr>
            <p:cNvPr id="30401" name="Rectangle 517"/>
            <p:cNvSpPr>
              <a:spLocks noChangeArrowheads="1"/>
            </p:cNvSpPr>
            <p:nvPr/>
          </p:nvSpPr>
          <p:spPr bwMode="auto">
            <a:xfrm>
              <a:off x="1799" y="2330"/>
              <a:ext cx="205" cy="20"/>
            </a:xfrm>
            <a:prstGeom prst="rect">
              <a:avLst/>
            </a:prstGeom>
            <a:solidFill>
              <a:srgbClr val="FFCF0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402" name="Rectangle 518"/>
            <p:cNvSpPr>
              <a:spLocks noChangeArrowheads="1"/>
            </p:cNvSpPr>
            <p:nvPr/>
          </p:nvSpPr>
          <p:spPr bwMode="auto">
            <a:xfrm>
              <a:off x="1799" y="2350"/>
              <a:ext cx="205" cy="20"/>
            </a:xfrm>
            <a:prstGeom prst="rect">
              <a:avLst/>
            </a:prstGeom>
            <a:solidFill>
              <a:srgbClr val="FFCF04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403" name="Rectangle 519"/>
            <p:cNvSpPr>
              <a:spLocks noChangeArrowheads="1"/>
            </p:cNvSpPr>
            <p:nvPr/>
          </p:nvSpPr>
          <p:spPr bwMode="auto">
            <a:xfrm>
              <a:off x="1799" y="2370"/>
              <a:ext cx="205" cy="26"/>
            </a:xfrm>
            <a:prstGeom prst="rect">
              <a:avLst/>
            </a:prstGeom>
            <a:solidFill>
              <a:srgbClr val="FFCF06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404" name="Rectangle 520"/>
            <p:cNvSpPr>
              <a:spLocks noChangeArrowheads="1"/>
            </p:cNvSpPr>
            <p:nvPr/>
          </p:nvSpPr>
          <p:spPr bwMode="auto">
            <a:xfrm>
              <a:off x="1799" y="2396"/>
              <a:ext cx="205" cy="20"/>
            </a:xfrm>
            <a:prstGeom prst="rect">
              <a:avLst/>
            </a:prstGeom>
            <a:solidFill>
              <a:srgbClr val="FFCF07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405" name="Rectangle 521"/>
            <p:cNvSpPr>
              <a:spLocks noChangeArrowheads="1"/>
            </p:cNvSpPr>
            <p:nvPr/>
          </p:nvSpPr>
          <p:spPr bwMode="auto">
            <a:xfrm>
              <a:off x="1799" y="2416"/>
              <a:ext cx="205" cy="20"/>
            </a:xfrm>
            <a:prstGeom prst="rect">
              <a:avLst/>
            </a:prstGeom>
            <a:solidFill>
              <a:srgbClr val="FFCF09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406" name="Rectangle 522"/>
            <p:cNvSpPr>
              <a:spLocks noChangeArrowheads="1"/>
            </p:cNvSpPr>
            <p:nvPr/>
          </p:nvSpPr>
          <p:spPr bwMode="auto">
            <a:xfrm>
              <a:off x="1799" y="2436"/>
              <a:ext cx="205" cy="19"/>
            </a:xfrm>
            <a:prstGeom prst="rect">
              <a:avLst/>
            </a:prstGeom>
            <a:solidFill>
              <a:srgbClr val="FFCF0A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407" name="Rectangle 523"/>
            <p:cNvSpPr>
              <a:spLocks noChangeArrowheads="1"/>
            </p:cNvSpPr>
            <p:nvPr/>
          </p:nvSpPr>
          <p:spPr bwMode="auto">
            <a:xfrm>
              <a:off x="1799" y="2455"/>
              <a:ext cx="205" cy="20"/>
            </a:xfrm>
            <a:prstGeom prst="rect">
              <a:avLst/>
            </a:prstGeom>
            <a:solidFill>
              <a:srgbClr val="FFCF0B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408" name="Rectangle 524"/>
            <p:cNvSpPr>
              <a:spLocks noChangeArrowheads="1"/>
            </p:cNvSpPr>
            <p:nvPr/>
          </p:nvSpPr>
          <p:spPr bwMode="auto">
            <a:xfrm>
              <a:off x="1799" y="2475"/>
              <a:ext cx="205" cy="27"/>
            </a:xfrm>
            <a:prstGeom prst="rect">
              <a:avLst/>
            </a:prstGeom>
            <a:solidFill>
              <a:srgbClr val="FFCF0C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409" name="Rectangle 525"/>
            <p:cNvSpPr>
              <a:spLocks noChangeArrowheads="1"/>
            </p:cNvSpPr>
            <p:nvPr/>
          </p:nvSpPr>
          <p:spPr bwMode="auto">
            <a:xfrm>
              <a:off x="1799" y="2502"/>
              <a:ext cx="205" cy="19"/>
            </a:xfrm>
            <a:prstGeom prst="rect">
              <a:avLst/>
            </a:prstGeom>
            <a:solidFill>
              <a:srgbClr val="FFCF0E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410" name="Rectangle 526"/>
            <p:cNvSpPr>
              <a:spLocks noChangeArrowheads="1"/>
            </p:cNvSpPr>
            <p:nvPr/>
          </p:nvSpPr>
          <p:spPr bwMode="auto">
            <a:xfrm>
              <a:off x="1799" y="2521"/>
              <a:ext cx="205" cy="20"/>
            </a:xfrm>
            <a:prstGeom prst="rect">
              <a:avLst/>
            </a:prstGeom>
            <a:solidFill>
              <a:srgbClr val="FFCF0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411" name="Rectangle 527"/>
            <p:cNvSpPr>
              <a:spLocks noChangeArrowheads="1"/>
            </p:cNvSpPr>
            <p:nvPr/>
          </p:nvSpPr>
          <p:spPr bwMode="auto">
            <a:xfrm>
              <a:off x="1799" y="2541"/>
              <a:ext cx="205" cy="20"/>
            </a:xfrm>
            <a:prstGeom prst="rect">
              <a:avLst/>
            </a:prstGeom>
            <a:solidFill>
              <a:srgbClr val="FFCF1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412" name="Rectangle 528"/>
            <p:cNvSpPr>
              <a:spLocks noChangeArrowheads="1"/>
            </p:cNvSpPr>
            <p:nvPr/>
          </p:nvSpPr>
          <p:spPr bwMode="auto">
            <a:xfrm>
              <a:off x="1799" y="2561"/>
              <a:ext cx="205" cy="20"/>
            </a:xfrm>
            <a:prstGeom prst="rect">
              <a:avLst/>
            </a:prstGeom>
            <a:solidFill>
              <a:srgbClr val="FFD01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413" name="Rectangle 529"/>
            <p:cNvSpPr>
              <a:spLocks noChangeArrowheads="1"/>
            </p:cNvSpPr>
            <p:nvPr/>
          </p:nvSpPr>
          <p:spPr bwMode="auto">
            <a:xfrm>
              <a:off x="1799" y="2581"/>
              <a:ext cx="205" cy="26"/>
            </a:xfrm>
            <a:prstGeom prst="rect">
              <a:avLst/>
            </a:prstGeom>
            <a:solidFill>
              <a:srgbClr val="FFD013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414" name="Rectangle 530"/>
            <p:cNvSpPr>
              <a:spLocks noChangeArrowheads="1"/>
            </p:cNvSpPr>
            <p:nvPr/>
          </p:nvSpPr>
          <p:spPr bwMode="auto">
            <a:xfrm>
              <a:off x="1799" y="2607"/>
              <a:ext cx="205" cy="20"/>
            </a:xfrm>
            <a:prstGeom prst="rect">
              <a:avLst/>
            </a:prstGeom>
            <a:solidFill>
              <a:srgbClr val="FFD014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415" name="Rectangle 531"/>
            <p:cNvSpPr>
              <a:spLocks noChangeArrowheads="1"/>
            </p:cNvSpPr>
            <p:nvPr/>
          </p:nvSpPr>
          <p:spPr bwMode="auto">
            <a:xfrm>
              <a:off x="1799" y="2627"/>
              <a:ext cx="205" cy="20"/>
            </a:xfrm>
            <a:prstGeom prst="rect">
              <a:avLst/>
            </a:prstGeom>
            <a:solidFill>
              <a:srgbClr val="FFD015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416" name="Rectangle 532"/>
            <p:cNvSpPr>
              <a:spLocks noChangeArrowheads="1"/>
            </p:cNvSpPr>
            <p:nvPr/>
          </p:nvSpPr>
          <p:spPr bwMode="auto">
            <a:xfrm>
              <a:off x="1799" y="2647"/>
              <a:ext cx="205" cy="20"/>
            </a:xfrm>
            <a:prstGeom prst="rect">
              <a:avLst/>
            </a:prstGeom>
            <a:solidFill>
              <a:srgbClr val="FFD017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417" name="Rectangle 533"/>
            <p:cNvSpPr>
              <a:spLocks noChangeArrowheads="1"/>
            </p:cNvSpPr>
            <p:nvPr/>
          </p:nvSpPr>
          <p:spPr bwMode="auto">
            <a:xfrm>
              <a:off x="1799" y="2667"/>
              <a:ext cx="205" cy="26"/>
            </a:xfrm>
            <a:prstGeom prst="rect">
              <a:avLst/>
            </a:prstGeom>
            <a:solidFill>
              <a:srgbClr val="FFD018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418" name="Rectangle 534"/>
            <p:cNvSpPr>
              <a:spLocks noChangeArrowheads="1"/>
            </p:cNvSpPr>
            <p:nvPr/>
          </p:nvSpPr>
          <p:spPr bwMode="auto">
            <a:xfrm>
              <a:off x="1799" y="2693"/>
              <a:ext cx="205" cy="20"/>
            </a:xfrm>
            <a:prstGeom prst="rect">
              <a:avLst/>
            </a:prstGeom>
            <a:solidFill>
              <a:srgbClr val="FFD11A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419" name="Rectangle 535"/>
            <p:cNvSpPr>
              <a:spLocks noChangeArrowheads="1"/>
            </p:cNvSpPr>
            <p:nvPr/>
          </p:nvSpPr>
          <p:spPr bwMode="auto">
            <a:xfrm>
              <a:off x="1799" y="2713"/>
              <a:ext cx="205" cy="20"/>
            </a:xfrm>
            <a:prstGeom prst="rect">
              <a:avLst/>
            </a:prstGeom>
            <a:solidFill>
              <a:srgbClr val="FFD11B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420" name="Rectangle 536"/>
            <p:cNvSpPr>
              <a:spLocks noChangeArrowheads="1"/>
            </p:cNvSpPr>
            <p:nvPr/>
          </p:nvSpPr>
          <p:spPr bwMode="auto">
            <a:xfrm>
              <a:off x="1799" y="2733"/>
              <a:ext cx="205" cy="19"/>
            </a:xfrm>
            <a:prstGeom prst="rect">
              <a:avLst/>
            </a:prstGeom>
            <a:solidFill>
              <a:srgbClr val="FFD11C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421" name="Rectangle 537"/>
            <p:cNvSpPr>
              <a:spLocks noChangeArrowheads="1"/>
            </p:cNvSpPr>
            <p:nvPr/>
          </p:nvSpPr>
          <p:spPr bwMode="auto">
            <a:xfrm>
              <a:off x="1799" y="2752"/>
              <a:ext cx="205" cy="20"/>
            </a:xfrm>
            <a:prstGeom prst="rect">
              <a:avLst/>
            </a:prstGeom>
            <a:solidFill>
              <a:srgbClr val="FFD11E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422" name="Rectangle 538"/>
            <p:cNvSpPr>
              <a:spLocks noChangeArrowheads="1"/>
            </p:cNvSpPr>
            <p:nvPr/>
          </p:nvSpPr>
          <p:spPr bwMode="auto">
            <a:xfrm>
              <a:off x="1799" y="2772"/>
              <a:ext cx="205" cy="27"/>
            </a:xfrm>
            <a:prstGeom prst="rect">
              <a:avLst/>
            </a:prstGeom>
            <a:solidFill>
              <a:srgbClr val="FFD21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423" name="Rectangle 539"/>
            <p:cNvSpPr>
              <a:spLocks noChangeArrowheads="1"/>
            </p:cNvSpPr>
            <p:nvPr/>
          </p:nvSpPr>
          <p:spPr bwMode="auto">
            <a:xfrm>
              <a:off x="1799" y="2799"/>
              <a:ext cx="205" cy="19"/>
            </a:xfrm>
            <a:prstGeom prst="rect">
              <a:avLst/>
            </a:prstGeom>
            <a:solidFill>
              <a:srgbClr val="FFD22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424" name="Rectangle 540"/>
            <p:cNvSpPr>
              <a:spLocks noChangeArrowheads="1"/>
            </p:cNvSpPr>
            <p:nvPr/>
          </p:nvSpPr>
          <p:spPr bwMode="auto">
            <a:xfrm>
              <a:off x="1799" y="2818"/>
              <a:ext cx="205" cy="20"/>
            </a:xfrm>
            <a:prstGeom prst="rect">
              <a:avLst/>
            </a:prstGeom>
            <a:solidFill>
              <a:srgbClr val="FFD22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425" name="Rectangle 541"/>
            <p:cNvSpPr>
              <a:spLocks noChangeArrowheads="1"/>
            </p:cNvSpPr>
            <p:nvPr/>
          </p:nvSpPr>
          <p:spPr bwMode="auto">
            <a:xfrm>
              <a:off x="1799" y="2838"/>
              <a:ext cx="205" cy="20"/>
            </a:xfrm>
            <a:prstGeom prst="rect">
              <a:avLst/>
            </a:prstGeom>
            <a:solidFill>
              <a:srgbClr val="FFD223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426" name="Rectangle 542"/>
            <p:cNvSpPr>
              <a:spLocks noChangeArrowheads="1"/>
            </p:cNvSpPr>
            <p:nvPr/>
          </p:nvSpPr>
          <p:spPr bwMode="auto">
            <a:xfrm>
              <a:off x="1799" y="2858"/>
              <a:ext cx="205" cy="20"/>
            </a:xfrm>
            <a:prstGeom prst="rect">
              <a:avLst/>
            </a:prstGeom>
            <a:solidFill>
              <a:srgbClr val="FFD324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427" name="Rectangle 543"/>
            <p:cNvSpPr>
              <a:spLocks noChangeArrowheads="1"/>
            </p:cNvSpPr>
            <p:nvPr/>
          </p:nvSpPr>
          <p:spPr bwMode="auto">
            <a:xfrm>
              <a:off x="1799" y="2878"/>
              <a:ext cx="205" cy="26"/>
            </a:xfrm>
            <a:prstGeom prst="rect">
              <a:avLst/>
            </a:prstGeom>
            <a:solidFill>
              <a:srgbClr val="FFD326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428" name="Rectangle 544"/>
            <p:cNvSpPr>
              <a:spLocks noChangeArrowheads="1"/>
            </p:cNvSpPr>
            <p:nvPr/>
          </p:nvSpPr>
          <p:spPr bwMode="auto">
            <a:xfrm>
              <a:off x="1799" y="2904"/>
              <a:ext cx="205" cy="20"/>
            </a:xfrm>
            <a:prstGeom prst="rect">
              <a:avLst/>
            </a:prstGeom>
            <a:solidFill>
              <a:srgbClr val="FFD327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429" name="Rectangle 545"/>
            <p:cNvSpPr>
              <a:spLocks noChangeArrowheads="1"/>
            </p:cNvSpPr>
            <p:nvPr/>
          </p:nvSpPr>
          <p:spPr bwMode="auto">
            <a:xfrm>
              <a:off x="1799" y="2924"/>
              <a:ext cx="205" cy="20"/>
            </a:xfrm>
            <a:prstGeom prst="rect">
              <a:avLst/>
            </a:prstGeom>
            <a:solidFill>
              <a:srgbClr val="FFD428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430" name="Rectangle 546"/>
            <p:cNvSpPr>
              <a:spLocks noChangeArrowheads="1"/>
            </p:cNvSpPr>
            <p:nvPr/>
          </p:nvSpPr>
          <p:spPr bwMode="auto">
            <a:xfrm>
              <a:off x="1799" y="2944"/>
              <a:ext cx="205" cy="20"/>
            </a:xfrm>
            <a:prstGeom prst="rect">
              <a:avLst/>
            </a:prstGeom>
            <a:solidFill>
              <a:srgbClr val="FFD42A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431" name="Rectangle 547"/>
            <p:cNvSpPr>
              <a:spLocks noChangeArrowheads="1"/>
            </p:cNvSpPr>
            <p:nvPr/>
          </p:nvSpPr>
          <p:spPr bwMode="auto">
            <a:xfrm>
              <a:off x="1799" y="2964"/>
              <a:ext cx="205" cy="19"/>
            </a:xfrm>
            <a:prstGeom prst="rect">
              <a:avLst/>
            </a:prstGeom>
            <a:solidFill>
              <a:srgbClr val="FFD42B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432" name="Rectangle 548"/>
            <p:cNvSpPr>
              <a:spLocks noChangeArrowheads="1"/>
            </p:cNvSpPr>
            <p:nvPr/>
          </p:nvSpPr>
          <p:spPr bwMode="auto">
            <a:xfrm>
              <a:off x="1799" y="2983"/>
              <a:ext cx="205" cy="27"/>
            </a:xfrm>
            <a:prstGeom prst="rect">
              <a:avLst/>
            </a:prstGeom>
            <a:solidFill>
              <a:srgbClr val="FFD52C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433" name="Rectangle 549"/>
            <p:cNvSpPr>
              <a:spLocks noChangeArrowheads="1"/>
            </p:cNvSpPr>
            <p:nvPr/>
          </p:nvSpPr>
          <p:spPr bwMode="auto">
            <a:xfrm>
              <a:off x="1799" y="3010"/>
              <a:ext cx="205" cy="20"/>
            </a:xfrm>
            <a:prstGeom prst="rect">
              <a:avLst/>
            </a:prstGeom>
            <a:solidFill>
              <a:srgbClr val="FFD52D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434" name="Rectangle 550"/>
            <p:cNvSpPr>
              <a:spLocks noChangeArrowheads="1"/>
            </p:cNvSpPr>
            <p:nvPr/>
          </p:nvSpPr>
          <p:spPr bwMode="auto">
            <a:xfrm>
              <a:off x="1799" y="3030"/>
              <a:ext cx="205" cy="19"/>
            </a:xfrm>
            <a:prstGeom prst="rect">
              <a:avLst/>
            </a:prstGeom>
            <a:solidFill>
              <a:srgbClr val="FFD52E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435" name="Rectangle 551"/>
            <p:cNvSpPr>
              <a:spLocks noChangeArrowheads="1"/>
            </p:cNvSpPr>
            <p:nvPr/>
          </p:nvSpPr>
          <p:spPr bwMode="auto">
            <a:xfrm>
              <a:off x="1799" y="3049"/>
              <a:ext cx="205" cy="20"/>
            </a:xfrm>
            <a:prstGeom prst="rect">
              <a:avLst/>
            </a:prstGeom>
            <a:solidFill>
              <a:srgbClr val="FFD63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436" name="Rectangle 552"/>
            <p:cNvSpPr>
              <a:spLocks noChangeArrowheads="1"/>
            </p:cNvSpPr>
            <p:nvPr/>
          </p:nvSpPr>
          <p:spPr bwMode="auto">
            <a:xfrm>
              <a:off x="1799" y="3069"/>
              <a:ext cx="205" cy="20"/>
            </a:xfrm>
            <a:prstGeom prst="rect">
              <a:avLst/>
            </a:prstGeom>
            <a:solidFill>
              <a:srgbClr val="FFD631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437" name="Rectangle 553"/>
            <p:cNvSpPr>
              <a:spLocks noChangeArrowheads="1"/>
            </p:cNvSpPr>
            <p:nvPr/>
          </p:nvSpPr>
          <p:spPr bwMode="auto">
            <a:xfrm>
              <a:off x="1799" y="3089"/>
              <a:ext cx="205" cy="26"/>
            </a:xfrm>
            <a:prstGeom prst="rect">
              <a:avLst/>
            </a:prstGeom>
            <a:solidFill>
              <a:srgbClr val="FFD63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438" name="Rectangle 554"/>
            <p:cNvSpPr>
              <a:spLocks noChangeArrowheads="1"/>
            </p:cNvSpPr>
            <p:nvPr/>
          </p:nvSpPr>
          <p:spPr bwMode="auto">
            <a:xfrm>
              <a:off x="1799" y="3115"/>
              <a:ext cx="205" cy="20"/>
            </a:xfrm>
            <a:prstGeom prst="rect">
              <a:avLst/>
            </a:prstGeom>
            <a:solidFill>
              <a:srgbClr val="FFD633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439" name="Rectangle 555"/>
            <p:cNvSpPr>
              <a:spLocks noChangeArrowheads="1"/>
            </p:cNvSpPr>
            <p:nvPr/>
          </p:nvSpPr>
          <p:spPr bwMode="auto">
            <a:xfrm>
              <a:off x="1799" y="3135"/>
              <a:ext cx="205" cy="20"/>
            </a:xfrm>
            <a:prstGeom prst="rect">
              <a:avLst/>
            </a:prstGeom>
            <a:solidFill>
              <a:srgbClr val="FFD733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440" name="Rectangle 556"/>
            <p:cNvSpPr>
              <a:spLocks noChangeArrowheads="1"/>
            </p:cNvSpPr>
            <p:nvPr/>
          </p:nvSpPr>
          <p:spPr bwMode="auto">
            <a:xfrm>
              <a:off x="1799" y="3155"/>
              <a:ext cx="205" cy="20"/>
            </a:xfrm>
            <a:prstGeom prst="rect">
              <a:avLst/>
            </a:prstGeom>
            <a:solidFill>
              <a:srgbClr val="FFD734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441" name="Rectangle 557"/>
            <p:cNvSpPr>
              <a:spLocks noChangeArrowheads="1"/>
            </p:cNvSpPr>
            <p:nvPr/>
          </p:nvSpPr>
          <p:spPr bwMode="auto">
            <a:xfrm>
              <a:off x="1799" y="3175"/>
              <a:ext cx="205" cy="20"/>
            </a:xfrm>
            <a:prstGeom prst="rect">
              <a:avLst/>
            </a:prstGeom>
            <a:solidFill>
              <a:srgbClr val="FFD735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442" name="Rectangle 558"/>
            <p:cNvSpPr>
              <a:spLocks noChangeArrowheads="1"/>
            </p:cNvSpPr>
            <p:nvPr/>
          </p:nvSpPr>
          <p:spPr bwMode="auto">
            <a:xfrm>
              <a:off x="1799" y="3195"/>
              <a:ext cx="205" cy="26"/>
            </a:xfrm>
            <a:prstGeom prst="rect">
              <a:avLst/>
            </a:prstGeom>
            <a:solidFill>
              <a:srgbClr val="FFD836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443" name="Rectangle 559"/>
            <p:cNvSpPr>
              <a:spLocks noChangeArrowheads="1"/>
            </p:cNvSpPr>
            <p:nvPr/>
          </p:nvSpPr>
          <p:spPr bwMode="auto">
            <a:xfrm>
              <a:off x="1799" y="3221"/>
              <a:ext cx="205" cy="20"/>
            </a:xfrm>
            <a:prstGeom prst="rect">
              <a:avLst/>
            </a:prstGeom>
            <a:solidFill>
              <a:srgbClr val="FFD837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444" name="Rectangle 560"/>
            <p:cNvSpPr>
              <a:spLocks noChangeArrowheads="1"/>
            </p:cNvSpPr>
            <p:nvPr/>
          </p:nvSpPr>
          <p:spPr bwMode="auto">
            <a:xfrm>
              <a:off x="1799" y="3241"/>
              <a:ext cx="205" cy="20"/>
            </a:xfrm>
            <a:prstGeom prst="rect">
              <a:avLst/>
            </a:prstGeom>
            <a:solidFill>
              <a:srgbClr val="FFD837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445" name="Rectangle 561"/>
            <p:cNvSpPr>
              <a:spLocks noChangeArrowheads="1"/>
            </p:cNvSpPr>
            <p:nvPr/>
          </p:nvSpPr>
          <p:spPr bwMode="auto">
            <a:xfrm>
              <a:off x="1799" y="3261"/>
              <a:ext cx="205" cy="20"/>
            </a:xfrm>
            <a:prstGeom prst="rect">
              <a:avLst/>
            </a:prstGeom>
            <a:solidFill>
              <a:srgbClr val="FFD838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446" name="Rectangle 562"/>
            <p:cNvSpPr>
              <a:spLocks noChangeArrowheads="1"/>
            </p:cNvSpPr>
            <p:nvPr/>
          </p:nvSpPr>
          <p:spPr bwMode="auto">
            <a:xfrm>
              <a:off x="1799" y="3281"/>
              <a:ext cx="205" cy="19"/>
            </a:xfrm>
            <a:prstGeom prst="rect">
              <a:avLst/>
            </a:prstGeom>
            <a:solidFill>
              <a:srgbClr val="FFD839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447" name="Rectangle 563"/>
            <p:cNvSpPr>
              <a:spLocks noChangeArrowheads="1"/>
            </p:cNvSpPr>
            <p:nvPr/>
          </p:nvSpPr>
          <p:spPr bwMode="auto">
            <a:xfrm>
              <a:off x="1799" y="3300"/>
              <a:ext cx="205" cy="27"/>
            </a:xfrm>
            <a:prstGeom prst="rect">
              <a:avLst/>
            </a:prstGeom>
            <a:solidFill>
              <a:srgbClr val="FFD939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448" name="Rectangle 564"/>
            <p:cNvSpPr>
              <a:spLocks noChangeArrowheads="1"/>
            </p:cNvSpPr>
            <p:nvPr/>
          </p:nvSpPr>
          <p:spPr bwMode="auto">
            <a:xfrm>
              <a:off x="1799" y="3327"/>
              <a:ext cx="205" cy="20"/>
            </a:xfrm>
            <a:prstGeom prst="rect">
              <a:avLst/>
            </a:prstGeom>
            <a:solidFill>
              <a:srgbClr val="FFD93A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449" name="Rectangle 565"/>
            <p:cNvSpPr>
              <a:spLocks noChangeArrowheads="1"/>
            </p:cNvSpPr>
            <p:nvPr/>
          </p:nvSpPr>
          <p:spPr bwMode="auto">
            <a:xfrm>
              <a:off x="1799" y="3347"/>
              <a:ext cx="205" cy="19"/>
            </a:xfrm>
            <a:prstGeom prst="rect">
              <a:avLst/>
            </a:prstGeom>
            <a:solidFill>
              <a:srgbClr val="FFD93B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450" name="Rectangle 566"/>
            <p:cNvSpPr>
              <a:spLocks noChangeArrowheads="1"/>
            </p:cNvSpPr>
            <p:nvPr/>
          </p:nvSpPr>
          <p:spPr bwMode="auto">
            <a:xfrm>
              <a:off x="1799" y="3366"/>
              <a:ext cx="205" cy="20"/>
            </a:xfrm>
            <a:prstGeom prst="rect">
              <a:avLst/>
            </a:prstGeom>
            <a:solidFill>
              <a:srgbClr val="FFD93B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451" name="Rectangle 567"/>
            <p:cNvSpPr>
              <a:spLocks noChangeArrowheads="1"/>
            </p:cNvSpPr>
            <p:nvPr/>
          </p:nvSpPr>
          <p:spPr bwMode="auto">
            <a:xfrm>
              <a:off x="1799" y="3386"/>
              <a:ext cx="205" cy="27"/>
            </a:xfrm>
            <a:prstGeom prst="rect">
              <a:avLst/>
            </a:prstGeom>
            <a:solidFill>
              <a:srgbClr val="FFD93B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452" name="Rectangle 568"/>
            <p:cNvSpPr>
              <a:spLocks noChangeArrowheads="1"/>
            </p:cNvSpPr>
            <p:nvPr/>
          </p:nvSpPr>
          <p:spPr bwMode="auto">
            <a:xfrm>
              <a:off x="1799" y="3413"/>
              <a:ext cx="205" cy="19"/>
            </a:xfrm>
            <a:prstGeom prst="rect">
              <a:avLst/>
            </a:prstGeom>
            <a:solidFill>
              <a:srgbClr val="FFDA3C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453" name="Rectangle 569"/>
            <p:cNvSpPr>
              <a:spLocks noChangeArrowheads="1"/>
            </p:cNvSpPr>
            <p:nvPr/>
          </p:nvSpPr>
          <p:spPr bwMode="auto">
            <a:xfrm>
              <a:off x="1799" y="3432"/>
              <a:ext cx="205" cy="20"/>
            </a:xfrm>
            <a:prstGeom prst="rect">
              <a:avLst/>
            </a:prstGeom>
            <a:solidFill>
              <a:srgbClr val="FFDA3C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454" name="Rectangle 570"/>
            <p:cNvSpPr>
              <a:spLocks noChangeArrowheads="1"/>
            </p:cNvSpPr>
            <p:nvPr/>
          </p:nvSpPr>
          <p:spPr bwMode="auto">
            <a:xfrm>
              <a:off x="1799" y="3452"/>
              <a:ext cx="205" cy="20"/>
            </a:xfrm>
            <a:prstGeom prst="rect">
              <a:avLst/>
            </a:prstGeom>
            <a:solidFill>
              <a:srgbClr val="FFDA3D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455" name="Rectangle 571"/>
            <p:cNvSpPr>
              <a:spLocks noChangeArrowheads="1"/>
            </p:cNvSpPr>
            <p:nvPr/>
          </p:nvSpPr>
          <p:spPr bwMode="auto">
            <a:xfrm>
              <a:off x="1799" y="3472"/>
              <a:ext cx="205" cy="20"/>
            </a:xfrm>
            <a:prstGeom prst="rect">
              <a:avLst/>
            </a:prstGeom>
            <a:solidFill>
              <a:srgbClr val="FFDA3D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456" name="Rectangle 572"/>
            <p:cNvSpPr>
              <a:spLocks noChangeArrowheads="1"/>
            </p:cNvSpPr>
            <p:nvPr/>
          </p:nvSpPr>
          <p:spPr bwMode="auto">
            <a:xfrm>
              <a:off x="1799" y="3492"/>
              <a:ext cx="205" cy="26"/>
            </a:xfrm>
            <a:prstGeom prst="rect">
              <a:avLst/>
            </a:prstGeom>
            <a:solidFill>
              <a:srgbClr val="FFDA3D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457" name="Rectangle 573"/>
            <p:cNvSpPr>
              <a:spLocks noChangeArrowheads="1"/>
            </p:cNvSpPr>
            <p:nvPr/>
          </p:nvSpPr>
          <p:spPr bwMode="auto">
            <a:xfrm>
              <a:off x="1799" y="3518"/>
              <a:ext cx="205" cy="20"/>
            </a:xfrm>
            <a:prstGeom prst="rect">
              <a:avLst/>
            </a:prstGeom>
            <a:solidFill>
              <a:srgbClr val="FFDA3D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458" name="Rectangle 574"/>
            <p:cNvSpPr>
              <a:spLocks noChangeArrowheads="1"/>
            </p:cNvSpPr>
            <p:nvPr/>
          </p:nvSpPr>
          <p:spPr bwMode="auto">
            <a:xfrm>
              <a:off x="1799" y="3538"/>
              <a:ext cx="205" cy="20"/>
            </a:xfrm>
            <a:prstGeom prst="rect">
              <a:avLst/>
            </a:prstGeom>
            <a:solidFill>
              <a:srgbClr val="FFDA3E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459" name="Rectangle 575"/>
            <p:cNvSpPr>
              <a:spLocks noChangeArrowheads="1"/>
            </p:cNvSpPr>
            <p:nvPr/>
          </p:nvSpPr>
          <p:spPr bwMode="auto">
            <a:xfrm>
              <a:off x="1799" y="3558"/>
              <a:ext cx="205" cy="20"/>
            </a:xfrm>
            <a:prstGeom prst="rect">
              <a:avLst/>
            </a:prstGeom>
            <a:solidFill>
              <a:srgbClr val="FFDA3E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460" name="Rectangle 576"/>
            <p:cNvSpPr>
              <a:spLocks noChangeArrowheads="1"/>
            </p:cNvSpPr>
            <p:nvPr/>
          </p:nvSpPr>
          <p:spPr bwMode="auto">
            <a:xfrm>
              <a:off x="1799" y="3578"/>
              <a:ext cx="205" cy="19"/>
            </a:xfrm>
            <a:prstGeom prst="rect">
              <a:avLst/>
            </a:prstGeom>
            <a:solidFill>
              <a:srgbClr val="FFDA3E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461" name="Rectangle 577"/>
            <p:cNvSpPr>
              <a:spLocks noChangeArrowheads="1"/>
            </p:cNvSpPr>
            <p:nvPr/>
          </p:nvSpPr>
          <p:spPr bwMode="auto">
            <a:xfrm>
              <a:off x="1799" y="3597"/>
              <a:ext cx="205" cy="27"/>
            </a:xfrm>
            <a:prstGeom prst="rect">
              <a:avLst/>
            </a:prstGeom>
            <a:solidFill>
              <a:srgbClr val="FFDA3E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462" name="Rectangle 578"/>
            <p:cNvSpPr>
              <a:spLocks noChangeArrowheads="1"/>
            </p:cNvSpPr>
            <p:nvPr/>
          </p:nvSpPr>
          <p:spPr bwMode="auto">
            <a:xfrm>
              <a:off x="1799" y="3624"/>
              <a:ext cx="205" cy="20"/>
            </a:xfrm>
            <a:prstGeom prst="rect">
              <a:avLst/>
            </a:prstGeom>
            <a:solidFill>
              <a:srgbClr val="FFDA3E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463" name="Rectangle 579"/>
            <p:cNvSpPr>
              <a:spLocks noChangeArrowheads="1"/>
            </p:cNvSpPr>
            <p:nvPr/>
          </p:nvSpPr>
          <p:spPr bwMode="auto">
            <a:xfrm>
              <a:off x="1799" y="3644"/>
              <a:ext cx="205" cy="19"/>
            </a:xfrm>
            <a:prstGeom prst="rect">
              <a:avLst/>
            </a:prstGeom>
            <a:solidFill>
              <a:srgbClr val="FFDB3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</p:grpSp>
      <p:sp>
        <p:nvSpPr>
          <p:cNvPr id="29739" name="Rectangle 580"/>
          <p:cNvSpPr>
            <a:spLocks noChangeArrowheads="1"/>
          </p:cNvSpPr>
          <p:nvPr/>
        </p:nvSpPr>
        <p:spPr bwMode="auto">
          <a:xfrm>
            <a:off x="4379914" y="3698875"/>
            <a:ext cx="325437" cy="2116138"/>
          </a:xfrm>
          <a:prstGeom prst="rect">
            <a:avLst/>
          </a:prstGeom>
          <a:noFill/>
          <a:ln w="11113">
            <a:solidFill>
              <a:srgbClr val="FDE219"/>
            </a:solidFill>
            <a:miter lim="800000"/>
            <a:headEnd/>
            <a:tailEnd/>
          </a:ln>
        </p:spPr>
        <p:txBody>
          <a:bodyPr/>
          <a:lstStyle/>
          <a:p>
            <a:pPr eaLnBrk="0" hangingPunct="0"/>
            <a:endParaRPr lang="sr-Latn-CS"/>
          </a:p>
        </p:txBody>
      </p:sp>
      <p:grpSp>
        <p:nvGrpSpPr>
          <p:cNvPr id="29740" name="Group 581"/>
          <p:cNvGrpSpPr>
            <a:grpSpLocks/>
          </p:cNvGrpSpPr>
          <p:nvPr/>
        </p:nvGrpSpPr>
        <p:grpSpPr bwMode="auto">
          <a:xfrm>
            <a:off x="4192589" y="3384551"/>
            <a:ext cx="198437" cy="2441575"/>
            <a:chOff x="1681" y="2132"/>
            <a:chExt cx="125" cy="1538"/>
          </a:xfrm>
        </p:grpSpPr>
        <p:sp>
          <p:nvSpPr>
            <p:cNvPr id="30354" name="Rectangle 582"/>
            <p:cNvSpPr>
              <a:spLocks noChangeArrowheads="1"/>
            </p:cNvSpPr>
            <p:nvPr/>
          </p:nvSpPr>
          <p:spPr bwMode="auto">
            <a:xfrm>
              <a:off x="1681" y="2132"/>
              <a:ext cx="125" cy="33"/>
            </a:xfrm>
            <a:prstGeom prst="rect">
              <a:avLst/>
            </a:prstGeom>
            <a:solidFill>
              <a:srgbClr val="BE9A0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355" name="Rectangle 583"/>
            <p:cNvSpPr>
              <a:spLocks noChangeArrowheads="1"/>
            </p:cNvSpPr>
            <p:nvPr/>
          </p:nvSpPr>
          <p:spPr bwMode="auto">
            <a:xfrm>
              <a:off x="1681" y="2165"/>
              <a:ext cx="125" cy="33"/>
            </a:xfrm>
            <a:prstGeom prst="rect">
              <a:avLst/>
            </a:prstGeom>
            <a:solidFill>
              <a:srgbClr val="BE9A04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356" name="Rectangle 584"/>
            <p:cNvSpPr>
              <a:spLocks noChangeArrowheads="1"/>
            </p:cNvSpPr>
            <p:nvPr/>
          </p:nvSpPr>
          <p:spPr bwMode="auto">
            <a:xfrm>
              <a:off x="1681" y="2198"/>
              <a:ext cx="125" cy="33"/>
            </a:xfrm>
            <a:prstGeom prst="rect">
              <a:avLst/>
            </a:prstGeom>
            <a:solidFill>
              <a:srgbClr val="BE9A05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357" name="Rectangle 585"/>
            <p:cNvSpPr>
              <a:spLocks noChangeArrowheads="1"/>
            </p:cNvSpPr>
            <p:nvPr/>
          </p:nvSpPr>
          <p:spPr bwMode="auto">
            <a:xfrm>
              <a:off x="1681" y="2231"/>
              <a:ext cx="125" cy="33"/>
            </a:xfrm>
            <a:prstGeom prst="rect">
              <a:avLst/>
            </a:prstGeom>
            <a:solidFill>
              <a:srgbClr val="BE9A07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358" name="Rectangle 586"/>
            <p:cNvSpPr>
              <a:spLocks noChangeArrowheads="1"/>
            </p:cNvSpPr>
            <p:nvPr/>
          </p:nvSpPr>
          <p:spPr bwMode="auto">
            <a:xfrm>
              <a:off x="1681" y="2264"/>
              <a:ext cx="125" cy="33"/>
            </a:xfrm>
            <a:prstGeom prst="rect">
              <a:avLst/>
            </a:prstGeom>
            <a:solidFill>
              <a:srgbClr val="BD9A08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359" name="Rectangle 587"/>
            <p:cNvSpPr>
              <a:spLocks noChangeArrowheads="1"/>
            </p:cNvSpPr>
            <p:nvPr/>
          </p:nvSpPr>
          <p:spPr bwMode="auto">
            <a:xfrm>
              <a:off x="1681" y="2297"/>
              <a:ext cx="125" cy="33"/>
            </a:xfrm>
            <a:prstGeom prst="rect">
              <a:avLst/>
            </a:prstGeom>
            <a:solidFill>
              <a:srgbClr val="BD9A09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360" name="Rectangle 588"/>
            <p:cNvSpPr>
              <a:spLocks noChangeArrowheads="1"/>
            </p:cNvSpPr>
            <p:nvPr/>
          </p:nvSpPr>
          <p:spPr bwMode="auto">
            <a:xfrm>
              <a:off x="1681" y="2330"/>
              <a:ext cx="125" cy="33"/>
            </a:xfrm>
            <a:prstGeom prst="rect">
              <a:avLst/>
            </a:prstGeom>
            <a:solidFill>
              <a:srgbClr val="BD9A0A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361" name="Rectangle 589"/>
            <p:cNvSpPr>
              <a:spLocks noChangeArrowheads="1"/>
            </p:cNvSpPr>
            <p:nvPr/>
          </p:nvSpPr>
          <p:spPr bwMode="auto">
            <a:xfrm>
              <a:off x="1681" y="2363"/>
              <a:ext cx="125" cy="33"/>
            </a:xfrm>
            <a:prstGeom prst="rect">
              <a:avLst/>
            </a:prstGeom>
            <a:solidFill>
              <a:srgbClr val="BC990C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362" name="Rectangle 590"/>
            <p:cNvSpPr>
              <a:spLocks noChangeArrowheads="1"/>
            </p:cNvSpPr>
            <p:nvPr/>
          </p:nvSpPr>
          <p:spPr bwMode="auto">
            <a:xfrm>
              <a:off x="1681" y="2396"/>
              <a:ext cx="125" cy="33"/>
            </a:xfrm>
            <a:prstGeom prst="rect">
              <a:avLst/>
            </a:prstGeom>
            <a:solidFill>
              <a:srgbClr val="BC990D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363" name="Rectangle 591"/>
            <p:cNvSpPr>
              <a:spLocks noChangeArrowheads="1"/>
            </p:cNvSpPr>
            <p:nvPr/>
          </p:nvSpPr>
          <p:spPr bwMode="auto">
            <a:xfrm>
              <a:off x="1681" y="2429"/>
              <a:ext cx="125" cy="33"/>
            </a:xfrm>
            <a:prstGeom prst="rect">
              <a:avLst/>
            </a:prstGeom>
            <a:solidFill>
              <a:srgbClr val="BB990E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364" name="Rectangle 592"/>
            <p:cNvSpPr>
              <a:spLocks noChangeArrowheads="1"/>
            </p:cNvSpPr>
            <p:nvPr/>
          </p:nvSpPr>
          <p:spPr bwMode="auto">
            <a:xfrm>
              <a:off x="1681" y="2462"/>
              <a:ext cx="125" cy="33"/>
            </a:xfrm>
            <a:prstGeom prst="rect">
              <a:avLst/>
            </a:prstGeom>
            <a:solidFill>
              <a:srgbClr val="BB981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365" name="Rectangle 593"/>
            <p:cNvSpPr>
              <a:spLocks noChangeArrowheads="1"/>
            </p:cNvSpPr>
            <p:nvPr/>
          </p:nvSpPr>
          <p:spPr bwMode="auto">
            <a:xfrm>
              <a:off x="1681" y="2495"/>
              <a:ext cx="125" cy="26"/>
            </a:xfrm>
            <a:prstGeom prst="rect">
              <a:avLst/>
            </a:prstGeom>
            <a:solidFill>
              <a:srgbClr val="BA9811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366" name="Rectangle 594"/>
            <p:cNvSpPr>
              <a:spLocks noChangeArrowheads="1"/>
            </p:cNvSpPr>
            <p:nvPr/>
          </p:nvSpPr>
          <p:spPr bwMode="auto">
            <a:xfrm>
              <a:off x="1681" y="2521"/>
              <a:ext cx="125" cy="33"/>
            </a:xfrm>
            <a:prstGeom prst="rect">
              <a:avLst/>
            </a:prstGeom>
            <a:solidFill>
              <a:srgbClr val="B9971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367" name="Rectangle 595"/>
            <p:cNvSpPr>
              <a:spLocks noChangeArrowheads="1"/>
            </p:cNvSpPr>
            <p:nvPr/>
          </p:nvSpPr>
          <p:spPr bwMode="auto">
            <a:xfrm>
              <a:off x="1681" y="2554"/>
              <a:ext cx="125" cy="33"/>
            </a:xfrm>
            <a:prstGeom prst="rect">
              <a:avLst/>
            </a:prstGeom>
            <a:solidFill>
              <a:srgbClr val="B89714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368" name="Rectangle 596"/>
            <p:cNvSpPr>
              <a:spLocks noChangeArrowheads="1"/>
            </p:cNvSpPr>
            <p:nvPr/>
          </p:nvSpPr>
          <p:spPr bwMode="auto">
            <a:xfrm>
              <a:off x="1681" y="2587"/>
              <a:ext cx="125" cy="33"/>
            </a:xfrm>
            <a:prstGeom prst="rect">
              <a:avLst/>
            </a:prstGeom>
            <a:solidFill>
              <a:srgbClr val="B89715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369" name="Rectangle 597"/>
            <p:cNvSpPr>
              <a:spLocks noChangeArrowheads="1"/>
            </p:cNvSpPr>
            <p:nvPr/>
          </p:nvSpPr>
          <p:spPr bwMode="auto">
            <a:xfrm>
              <a:off x="1681" y="2620"/>
              <a:ext cx="125" cy="33"/>
            </a:xfrm>
            <a:prstGeom prst="rect">
              <a:avLst/>
            </a:prstGeom>
            <a:solidFill>
              <a:srgbClr val="B79616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370" name="Rectangle 598"/>
            <p:cNvSpPr>
              <a:spLocks noChangeArrowheads="1"/>
            </p:cNvSpPr>
            <p:nvPr/>
          </p:nvSpPr>
          <p:spPr bwMode="auto">
            <a:xfrm>
              <a:off x="1681" y="2653"/>
              <a:ext cx="125" cy="33"/>
            </a:xfrm>
            <a:prstGeom prst="rect">
              <a:avLst/>
            </a:prstGeom>
            <a:solidFill>
              <a:srgbClr val="B69618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371" name="Rectangle 599"/>
            <p:cNvSpPr>
              <a:spLocks noChangeArrowheads="1"/>
            </p:cNvSpPr>
            <p:nvPr/>
          </p:nvSpPr>
          <p:spPr bwMode="auto">
            <a:xfrm>
              <a:off x="1681" y="2686"/>
              <a:ext cx="125" cy="33"/>
            </a:xfrm>
            <a:prstGeom prst="rect">
              <a:avLst/>
            </a:prstGeom>
            <a:solidFill>
              <a:srgbClr val="B59519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372" name="Rectangle 600"/>
            <p:cNvSpPr>
              <a:spLocks noChangeArrowheads="1"/>
            </p:cNvSpPr>
            <p:nvPr/>
          </p:nvSpPr>
          <p:spPr bwMode="auto">
            <a:xfrm>
              <a:off x="1681" y="2719"/>
              <a:ext cx="125" cy="33"/>
            </a:xfrm>
            <a:prstGeom prst="rect">
              <a:avLst/>
            </a:prstGeom>
            <a:solidFill>
              <a:srgbClr val="B4941A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373" name="Rectangle 601"/>
            <p:cNvSpPr>
              <a:spLocks noChangeArrowheads="1"/>
            </p:cNvSpPr>
            <p:nvPr/>
          </p:nvSpPr>
          <p:spPr bwMode="auto">
            <a:xfrm>
              <a:off x="1681" y="2752"/>
              <a:ext cx="125" cy="33"/>
            </a:xfrm>
            <a:prstGeom prst="rect">
              <a:avLst/>
            </a:prstGeom>
            <a:solidFill>
              <a:srgbClr val="B2941C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374" name="Rectangle 602"/>
            <p:cNvSpPr>
              <a:spLocks noChangeArrowheads="1"/>
            </p:cNvSpPr>
            <p:nvPr/>
          </p:nvSpPr>
          <p:spPr bwMode="auto">
            <a:xfrm>
              <a:off x="1681" y="2785"/>
              <a:ext cx="125" cy="33"/>
            </a:xfrm>
            <a:prstGeom prst="rect">
              <a:avLst/>
            </a:prstGeom>
            <a:solidFill>
              <a:srgbClr val="B1931D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375" name="Rectangle 603"/>
            <p:cNvSpPr>
              <a:spLocks noChangeArrowheads="1"/>
            </p:cNvSpPr>
            <p:nvPr/>
          </p:nvSpPr>
          <p:spPr bwMode="auto">
            <a:xfrm>
              <a:off x="1681" y="2818"/>
              <a:ext cx="125" cy="33"/>
            </a:xfrm>
            <a:prstGeom prst="rect">
              <a:avLst/>
            </a:prstGeom>
            <a:solidFill>
              <a:srgbClr val="B0921E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376" name="Rectangle 604"/>
            <p:cNvSpPr>
              <a:spLocks noChangeArrowheads="1"/>
            </p:cNvSpPr>
            <p:nvPr/>
          </p:nvSpPr>
          <p:spPr bwMode="auto">
            <a:xfrm>
              <a:off x="1681" y="2851"/>
              <a:ext cx="125" cy="33"/>
            </a:xfrm>
            <a:prstGeom prst="rect">
              <a:avLst/>
            </a:prstGeom>
            <a:solidFill>
              <a:srgbClr val="AF922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377" name="Rectangle 605"/>
            <p:cNvSpPr>
              <a:spLocks noChangeArrowheads="1"/>
            </p:cNvSpPr>
            <p:nvPr/>
          </p:nvSpPr>
          <p:spPr bwMode="auto">
            <a:xfrm>
              <a:off x="1681" y="2884"/>
              <a:ext cx="125" cy="33"/>
            </a:xfrm>
            <a:prstGeom prst="rect">
              <a:avLst/>
            </a:prstGeom>
            <a:solidFill>
              <a:srgbClr val="AD9121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378" name="Rectangle 606"/>
            <p:cNvSpPr>
              <a:spLocks noChangeArrowheads="1"/>
            </p:cNvSpPr>
            <p:nvPr/>
          </p:nvSpPr>
          <p:spPr bwMode="auto">
            <a:xfrm>
              <a:off x="1681" y="2917"/>
              <a:ext cx="125" cy="33"/>
            </a:xfrm>
            <a:prstGeom prst="rect">
              <a:avLst/>
            </a:prstGeom>
            <a:solidFill>
              <a:srgbClr val="AC902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379" name="Rectangle 607"/>
            <p:cNvSpPr>
              <a:spLocks noChangeArrowheads="1"/>
            </p:cNvSpPr>
            <p:nvPr/>
          </p:nvSpPr>
          <p:spPr bwMode="auto">
            <a:xfrm>
              <a:off x="1681" y="2950"/>
              <a:ext cx="125" cy="33"/>
            </a:xfrm>
            <a:prstGeom prst="rect">
              <a:avLst/>
            </a:prstGeom>
            <a:solidFill>
              <a:srgbClr val="AB8F23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380" name="Rectangle 608"/>
            <p:cNvSpPr>
              <a:spLocks noChangeArrowheads="1"/>
            </p:cNvSpPr>
            <p:nvPr/>
          </p:nvSpPr>
          <p:spPr bwMode="auto">
            <a:xfrm>
              <a:off x="1681" y="2983"/>
              <a:ext cx="125" cy="33"/>
            </a:xfrm>
            <a:prstGeom prst="rect">
              <a:avLst/>
            </a:prstGeom>
            <a:solidFill>
              <a:srgbClr val="AA8F24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381" name="Rectangle 609"/>
            <p:cNvSpPr>
              <a:spLocks noChangeArrowheads="1"/>
            </p:cNvSpPr>
            <p:nvPr/>
          </p:nvSpPr>
          <p:spPr bwMode="auto">
            <a:xfrm>
              <a:off x="1681" y="3016"/>
              <a:ext cx="125" cy="33"/>
            </a:xfrm>
            <a:prstGeom prst="rect">
              <a:avLst/>
            </a:prstGeom>
            <a:solidFill>
              <a:srgbClr val="A88E25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382" name="Rectangle 610"/>
            <p:cNvSpPr>
              <a:spLocks noChangeArrowheads="1"/>
            </p:cNvSpPr>
            <p:nvPr/>
          </p:nvSpPr>
          <p:spPr bwMode="auto">
            <a:xfrm>
              <a:off x="1681" y="3049"/>
              <a:ext cx="125" cy="33"/>
            </a:xfrm>
            <a:prstGeom prst="rect">
              <a:avLst/>
            </a:prstGeom>
            <a:solidFill>
              <a:srgbClr val="A78D26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383" name="Rectangle 611"/>
            <p:cNvSpPr>
              <a:spLocks noChangeArrowheads="1"/>
            </p:cNvSpPr>
            <p:nvPr/>
          </p:nvSpPr>
          <p:spPr bwMode="auto">
            <a:xfrm>
              <a:off x="1681" y="3082"/>
              <a:ext cx="125" cy="33"/>
            </a:xfrm>
            <a:prstGeom prst="rect">
              <a:avLst/>
            </a:prstGeom>
            <a:solidFill>
              <a:srgbClr val="A68D27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384" name="Rectangle 612"/>
            <p:cNvSpPr>
              <a:spLocks noChangeArrowheads="1"/>
            </p:cNvSpPr>
            <p:nvPr/>
          </p:nvSpPr>
          <p:spPr bwMode="auto">
            <a:xfrm>
              <a:off x="1681" y="3115"/>
              <a:ext cx="125" cy="34"/>
            </a:xfrm>
            <a:prstGeom prst="rect">
              <a:avLst/>
            </a:prstGeom>
            <a:solidFill>
              <a:srgbClr val="A58C28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385" name="Rectangle 613"/>
            <p:cNvSpPr>
              <a:spLocks noChangeArrowheads="1"/>
            </p:cNvSpPr>
            <p:nvPr/>
          </p:nvSpPr>
          <p:spPr bwMode="auto">
            <a:xfrm>
              <a:off x="1681" y="3149"/>
              <a:ext cx="125" cy="33"/>
            </a:xfrm>
            <a:prstGeom prst="rect">
              <a:avLst/>
            </a:prstGeom>
            <a:solidFill>
              <a:srgbClr val="A48B29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386" name="Rectangle 614"/>
            <p:cNvSpPr>
              <a:spLocks noChangeArrowheads="1"/>
            </p:cNvSpPr>
            <p:nvPr/>
          </p:nvSpPr>
          <p:spPr bwMode="auto">
            <a:xfrm>
              <a:off x="1681" y="3182"/>
              <a:ext cx="125" cy="33"/>
            </a:xfrm>
            <a:prstGeom prst="rect">
              <a:avLst/>
            </a:prstGeom>
            <a:solidFill>
              <a:srgbClr val="A38B29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387" name="Rectangle 615"/>
            <p:cNvSpPr>
              <a:spLocks noChangeArrowheads="1"/>
            </p:cNvSpPr>
            <p:nvPr/>
          </p:nvSpPr>
          <p:spPr bwMode="auto">
            <a:xfrm>
              <a:off x="1681" y="3215"/>
              <a:ext cx="125" cy="33"/>
            </a:xfrm>
            <a:prstGeom prst="rect">
              <a:avLst/>
            </a:prstGeom>
            <a:solidFill>
              <a:srgbClr val="A28A2A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388" name="Rectangle 616"/>
            <p:cNvSpPr>
              <a:spLocks noChangeArrowheads="1"/>
            </p:cNvSpPr>
            <p:nvPr/>
          </p:nvSpPr>
          <p:spPr bwMode="auto">
            <a:xfrm>
              <a:off x="1681" y="3248"/>
              <a:ext cx="125" cy="33"/>
            </a:xfrm>
            <a:prstGeom prst="rect">
              <a:avLst/>
            </a:prstGeom>
            <a:solidFill>
              <a:srgbClr val="A18A2B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389" name="Rectangle 617"/>
            <p:cNvSpPr>
              <a:spLocks noChangeArrowheads="1"/>
            </p:cNvSpPr>
            <p:nvPr/>
          </p:nvSpPr>
          <p:spPr bwMode="auto">
            <a:xfrm>
              <a:off x="1681" y="3281"/>
              <a:ext cx="125" cy="26"/>
            </a:xfrm>
            <a:prstGeom prst="rect">
              <a:avLst/>
            </a:prstGeom>
            <a:solidFill>
              <a:srgbClr val="A0892B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390" name="Rectangle 618"/>
            <p:cNvSpPr>
              <a:spLocks noChangeArrowheads="1"/>
            </p:cNvSpPr>
            <p:nvPr/>
          </p:nvSpPr>
          <p:spPr bwMode="auto">
            <a:xfrm>
              <a:off x="1681" y="3307"/>
              <a:ext cx="125" cy="33"/>
            </a:xfrm>
            <a:prstGeom prst="rect">
              <a:avLst/>
            </a:prstGeom>
            <a:solidFill>
              <a:srgbClr val="9F892C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391" name="Rectangle 619"/>
            <p:cNvSpPr>
              <a:spLocks noChangeArrowheads="1"/>
            </p:cNvSpPr>
            <p:nvPr/>
          </p:nvSpPr>
          <p:spPr bwMode="auto">
            <a:xfrm>
              <a:off x="1681" y="3340"/>
              <a:ext cx="125" cy="33"/>
            </a:xfrm>
            <a:prstGeom prst="rect">
              <a:avLst/>
            </a:prstGeom>
            <a:solidFill>
              <a:srgbClr val="9E892C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392" name="Rectangle 620"/>
            <p:cNvSpPr>
              <a:spLocks noChangeArrowheads="1"/>
            </p:cNvSpPr>
            <p:nvPr/>
          </p:nvSpPr>
          <p:spPr bwMode="auto">
            <a:xfrm>
              <a:off x="1681" y="3373"/>
              <a:ext cx="125" cy="33"/>
            </a:xfrm>
            <a:prstGeom prst="rect">
              <a:avLst/>
            </a:prstGeom>
            <a:solidFill>
              <a:srgbClr val="9E882D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393" name="Rectangle 621"/>
            <p:cNvSpPr>
              <a:spLocks noChangeArrowheads="1"/>
            </p:cNvSpPr>
            <p:nvPr/>
          </p:nvSpPr>
          <p:spPr bwMode="auto">
            <a:xfrm>
              <a:off x="1681" y="3406"/>
              <a:ext cx="125" cy="33"/>
            </a:xfrm>
            <a:prstGeom prst="rect">
              <a:avLst/>
            </a:prstGeom>
            <a:solidFill>
              <a:srgbClr val="9D882D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394" name="Rectangle 622"/>
            <p:cNvSpPr>
              <a:spLocks noChangeArrowheads="1"/>
            </p:cNvSpPr>
            <p:nvPr/>
          </p:nvSpPr>
          <p:spPr bwMode="auto">
            <a:xfrm>
              <a:off x="1681" y="3439"/>
              <a:ext cx="125" cy="33"/>
            </a:xfrm>
            <a:prstGeom prst="rect">
              <a:avLst/>
            </a:prstGeom>
            <a:solidFill>
              <a:srgbClr val="9D882D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395" name="Rectangle 623"/>
            <p:cNvSpPr>
              <a:spLocks noChangeArrowheads="1"/>
            </p:cNvSpPr>
            <p:nvPr/>
          </p:nvSpPr>
          <p:spPr bwMode="auto">
            <a:xfrm>
              <a:off x="1681" y="3472"/>
              <a:ext cx="125" cy="33"/>
            </a:xfrm>
            <a:prstGeom prst="rect">
              <a:avLst/>
            </a:prstGeom>
            <a:solidFill>
              <a:srgbClr val="9C872E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396" name="Rectangle 624"/>
            <p:cNvSpPr>
              <a:spLocks noChangeArrowheads="1"/>
            </p:cNvSpPr>
            <p:nvPr/>
          </p:nvSpPr>
          <p:spPr bwMode="auto">
            <a:xfrm>
              <a:off x="1681" y="3505"/>
              <a:ext cx="125" cy="33"/>
            </a:xfrm>
            <a:prstGeom prst="rect">
              <a:avLst/>
            </a:prstGeom>
            <a:solidFill>
              <a:srgbClr val="9C872E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397" name="Rectangle 625"/>
            <p:cNvSpPr>
              <a:spLocks noChangeArrowheads="1"/>
            </p:cNvSpPr>
            <p:nvPr/>
          </p:nvSpPr>
          <p:spPr bwMode="auto">
            <a:xfrm>
              <a:off x="1681" y="3538"/>
              <a:ext cx="125" cy="33"/>
            </a:xfrm>
            <a:prstGeom prst="rect">
              <a:avLst/>
            </a:prstGeom>
            <a:solidFill>
              <a:srgbClr val="9B872E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398" name="Rectangle 626"/>
            <p:cNvSpPr>
              <a:spLocks noChangeArrowheads="1"/>
            </p:cNvSpPr>
            <p:nvPr/>
          </p:nvSpPr>
          <p:spPr bwMode="auto">
            <a:xfrm>
              <a:off x="1681" y="3571"/>
              <a:ext cx="125" cy="33"/>
            </a:xfrm>
            <a:prstGeom prst="rect">
              <a:avLst/>
            </a:prstGeom>
            <a:solidFill>
              <a:srgbClr val="9B872E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399" name="Rectangle 627"/>
            <p:cNvSpPr>
              <a:spLocks noChangeArrowheads="1"/>
            </p:cNvSpPr>
            <p:nvPr/>
          </p:nvSpPr>
          <p:spPr bwMode="auto">
            <a:xfrm>
              <a:off x="1681" y="3604"/>
              <a:ext cx="125" cy="33"/>
            </a:xfrm>
            <a:prstGeom prst="rect">
              <a:avLst/>
            </a:prstGeom>
            <a:solidFill>
              <a:srgbClr val="9B872E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400" name="Rectangle 628"/>
            <p:cNvSpPr>
              <a:spLocks noChangeArrowheads="1"/>
            </p:cNvSpPr>
            <p:nvPr/>
          </p:nvSpPr>
          <p:spPr bwMode="auto">
            <a:xfrm>
              <a:off x="1681" y="3637"/>
              <a:ext cx="125" cy="33"/>
            </a:xfrm>
            <a:prstGeom prst="rect">
              <a:avLst/>
            </a:prstGeom>
            <a:solidFill>
              <a:srgbClr val="9B872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</p:grpSp>
      <p:sp>
        <p:nvSpPr>
          <p:cNvPr id="29741" name="Freeform 629"/>
          <p:cNvSpPr>
            <a:spLocks/>
          </p:cNvSpPr>
          <p:nvPr/>
        </p:nvSpPr>
        <p:spPr bwMode="auto">
          <a:xfrm>
            <a:off x="4192589" y="3384551"/>
            <a:ext cx="187325" cy="2430463"/>
          </a:xfrm>
          <a:custGeom>
            <a:avLst/>
            <a:gdLst>
              <a:gd name="T0" fmla="*/ 0 w 118"/>
              <a:gd name="T1" fmla="*/ 2147483647 h 1531"/>
              <a:gd name="T2" fmla="*/ 0 w 118"/>
              <a:gd name="T3" fmla="*/ 0 h 1531"/>
              <a:gd name="T4" fmla="*/ 297378460 w 118"/>
              <a:gd name="T5" fmla="*/ 498991079 h 1531"/>
              <a:gd name="T6" fmla="*/ 297378460 w 118"/>
              <a:gd name="T7" fmla="*/ 2147483647 h 1531"/>
              <a:gd name="T8" fmla="*/ 0 w 118"/>
              <a:gd name="T9" fmla="*/ 2147483647 h 1531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18"/>
              <a:gd name="T16" fmla="*/ 0 h 1531"/>
              <a:gd name="T17" fmla="*/ 118 w 118"/>
              <a:gd name="T18" fmla="*/ 1531 h 1531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18" h="1531">
                <a:moveTo>
                  <a:pt x="0" y="1333"/>
                </a:moveTo>
                <a:lnTo>
                  <a:pt x="0" y="0"/>
                </a:lnTo>
                <a:lnTo>
                  <a:pt x="118" y="198"/>
                </a:lnTo>
                <a:lnTo>
                  <a:pt x="118" y="1531"/>
                </a:lnTo>
                <a:lnTo>
                  <a:pt x="0" y="1333"/>
                </a:lnTo>
                <a:close/>
              </a:path>
            </a:pathLst>
          </a:custGeom>
          <a:noFill/>
          <a:ln w="11113">
            <a:solidFill>
              <a:srgbClr val="FDE219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sr-Latn-CS"/>
          </a:p>
        </p:txBody>
      </p:sp>
      <p:grpSp>
        <p:nvGrpSpPr>
          <p:cNvPr id="29742" name="Group 630"/>
          <p:cNvGrpSpPr>
            <a:grpSpLocks/>
          </p:cNvGrpSpPr>
          <p:nvPr/>
        </p:nvGrpSpPr>
        <p:grpSpPr bwMode="auto">
          <a:xfrm>
            <a:off x="4192589" y="3384550"/>
            <a:ext cx="523875" cy="323850"/>
            <a:chOff x="1681" y="2132"/>
            <a:chExt cx="330" cy="204"/>
          </a:xfrm>
        </p:grpSpPr>
        <p:sp>
          <p:nvSpPr>
            <p:cNvPr id="30323" name="Rectangle 631"/>
            <p:cNvSpPr>
              <a:spLocks noChangeArrowheads="1"/>
            </p:cNvSpPr>
            <p:nvPr/>
          </p:nvSpPr>
          <p:spPr bwMode="auto">
            <a:xfrm>
              <a:off x="1681" y="2132"/>
              <a:ext cx="330" cy="6"/>
            </a:xfrm>
            <a:prstGeom prst="rect">
              <a:avLst/>
            </a:prstGeom>
            <a:solidFill>
              <a:srgbClr val="BE9A03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324" name="Rectangle 632"/>
            <p:cNvSpPr>
              <a:spLocks noChangeArrowheads="1"/>
            </p:cNvSpPr>
            <p:nvPr/>
          </p:nvSpPr>
          <p:spPr bwMode="auto">
            <a:xfrm>
              <a:off x="1681" y="2138"/>
              <a:ext cx="330" cy="7"/>
            </a:xfrm>
            <a:prstGeom prst="rect">
              <a:avLst/>
            </a:prstGeom>
            <a:solidFill>
              <a:srgbClr val="BE9A05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325" name="Rectangle 633"/>
            <p:cNvSpPr>
              <a:spLocks noChangeArrowheads="1"/>
            </p:cNvSpPr>
            <p:nvPr/>
          </p:nvSpPr>
          <p:spPr bwMode="auto">
            <a:xfrm>
              <a:off x="1681" y="2145"/>
              <a:ext cx="330" cy="7"/>
            </a:xfrm>
            <a:prstGeom prst="rect">
              <a:avLst/>
            </a:prstGeom>
            <a:solidFill>
              <a:srgbClr val="BE9A07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326" name="Rectangle 634"/>
            <p:cNvSpPr>
              <a:spLocks noChangeArrowheads="1"/>
            </p:cNvSpPr>
            <p:nvPr/>
          </p:nvSpPr>
          <p:spPr bwMode="auto">
            <a:xfrm>
              <a:off x="1681" y="2152"/>
              <a:ext cx="330" cy="6"/>
            </a:xfrm>
            <a:prstGeom prst="rect">
              <a:avLst/>
            </a:prstGeom>
            <a:solidFill>
              <a:srgbClr val="BD9A09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327" name="Rectangle 635"/>
            <p:cNvSpPr>
              <a:spLocks noChangeArrowheads="1"/>
            </p:cNvSpPr>
            <p:nvPr/>
          </p:nvSpPr>
          <p:spPr bwMode="auto">
            <a:xfrm>
              <a:off x="1681" y="2158"/>
              <a:ext cx="330" cy="7"/>
            </a:xfrm>
            <a:prstGeom prst="rect">
              <a:avLst/>
            </a:prstGeom>
            <a:solidFill>
              <a:srgbClr val="BD990B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328" name="Rectangle 636"/>
            <p:cNvSpPr>
              <a:spLocks noChangeArrowheads="1"/>
            </p:cNvSpPr>
            <p:nvPr/>
          </p:nvSpPr>
          <p:spPr bwMode="auto">
            <a:xfrm>
              <a:off x="1681" y="2165"/>
              <a:ext cx="330" cy="6"/>
            </a:xfrm>
            <a:prstGeom prst="rect">
              <a:avLst/>
            </a:prstGeom>
            <a:solidFill>
              <a:srgbClr val="BC990D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329" name="Rectangle 637"/>
            <p:cNvSpPr>
              <a:spLocks noChangeArrowheads="1"/>
            </p:cNvSpPr>
            <p:nvPr/>
          </p:nvSpPr>
          <p:spPr bwMode="auto">
            <a:xfrm>
              <a:off x="1681" y="2171"/>
              <a:ext cx="330" cy="7"/>
            </a:xfrm>
            <a:prstGeom prst="rect">
              <a:avLst/>
            </a:prstGeom>
            <a:solidFill>
              <a:srgbClr val="BB990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330" name="Rectangle 638"/>
            <p:cNvSpPr>
              <a:spLocks noChangeArrowheads="1"/>
            </p:cNvSpPr>
            <p:nvPr/>
          </p:nvSpPr>
          <p:spPr bwMode="auto">
            <a:xfrm>
              <a:off x="1681" y="2178"/>
              <a:ext cx="330" cy="7"/>
            </a:xfrm>
            <a:prstGeom prst="rect">
              <a:avLst/>
            </a:prstGeom>
            <a:solidFill>
              <a:srgbClr val="BA9811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331" name="Rectangle 639"/>
            <p:cNvSpPr>
              <a:spLocks noChangeArrowheads="1"/>
            </p:cNvSpPr>
            <p:nvPr/>
          </p:nvSpPr>
          <p:spPr bwMode="auto">
            <a:xfrm>
              <a:off x="1681" y="2185"/>
              <a:ext cx="330" cy="6"/>
            </a:xfrm>
            <a:prstGeom prst="rect">
              <a:avLst/>
            </a:prstGeom>
            <a:solidFill>
              <a:srgbClr val="B99713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332" name="Rectangle 640"/>
            <p:cNvSpPr>
              <a:spLocks noChangeArrowheads="1"/>
            </p:cNvSpPr>
            <p:nvPr/>
          </p:nvSpPr>
          <p:spPr bwMode="auto">
            <a:xfrm>
              <a:off x="1681" y="2191"/>
              <a:ext cx="330" cy="7"/>
            </a:xfrm>
            <a:prstGeom prst="rect">
              <a:avLst/>
            </a:prstGeom>
            <a:solidFill>
              <a:srgbClr val="B89715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333" name="Rectangle 641"/>
            <p:cNvSpPr>
              <a:spLocks noChangeArrowheads="1"/>
            </p:cNvSpPr>
            <p:nvPr/>
          </p:nvSpPr>
          <p:spPr bwMode="auto">
            <a:xfrm>
              <a:off x="1681" y="2198"/>
              <a:ext cx="330" cy="6"/>
            </a:xfrm>
            <a:prstGeom prst="rect">
              <a:avLst/>
            </a:prstGeom>
            <a:solidFill>
              <a:srgbClr val="B69617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334" name="Rectangle 642"/>
            <p:cNvSpPr>
              <a:spLocks noChangeArrowheads="1"/>
            </p:cNvSpPr>
            <p:nvPr/>
          </p:nvSpPr>
          <p:spPr bwMode="auto">
            <a:xfrm>
              <a:off x="1681" y="2204"/>
              <a:ext cx="330" cy="7"/>
            </a:xfrm>
            <a:prstGeom prst="rect">
              <a:avLst/>
            </a:prstGeom>
            <a:solidFill>
              <a:srgbClr val="B59519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335" name="Rectangle 643"/>
            <p:cNvSpPr>
              <a:spLocks noChangeArrowheads="1"/>
            </p:cNvSpPr>
            <p:nvPr/>
          </p:nvSpPr>
          <p:spPr bwMode="auto">
            <a:xfrm>
              <a:off x="1681" y="2211"/>
              <a:ext cx="330" cy="7"/>
            </a:xfrm>
            <a:prstGeom prst="rect">
              <a:avLst/>
            </a:prstGeom>
            <a:solidFill>
              <a:srgbClr val="B3941B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336" name="Rectangle 644"/>
            <p:cNvSpPr>
              <a:spLocks noChangeArrowheads="1"/>
            </p:cNvSpPr>
            <p:nvPr/>
          </p:nvSpPr>
          <p:spPr bwMode="auto">
            <a:xfrm>
              <a:off x="1681" y="2218"/>
              <a:ext cx="330" cy="6"/>
            </a:xfrm>
            <a:prstGeom prst="rect">
              <a:avLst/>
            </a:prstGeom>
            <a:solidFill>
              <a:srgbClr val="B1931D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337" name="Rectangle 645"/>
            <p:cNvSpPr>
              <a:spLocks noChangeArrowheads="1"/>
            </p:cNvSpPr>
            <p:nvPr/>
          </p:nvSpPr>
          <p:spPr bwMode="auto">
            <a:xfrm>
              <a:off x="1681" y="2224"/>
              <a:ext cx="330" cy="7"/>
            </a:xfrm>
            <a:prstGeom prst="rect">
              <a:avLst/>
            </a:prstGeom>
            <a:solidFill>
              <a:srgbClr val="AF921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338" name="Rectangle 646"/>
            <p:cNvSpPr>
              <a:spLocks noChangeArrowheads="1"/>
            </p:cNvSpPr>
            <p:nvPr/>
          </p:nvSpPr>
          <p:spPr bwMode="auto">
            <a:xfrm>
              <a:off x="1681" y="2231"/>
              <a:ext cx="330" cy="6"/>
            </a:xfrm>
            <a:prstGeom prst="rect">
              <a:avLst/>
            </a:prstGeom>
            <a:solidFill>
              <a:srgbClr val="AD9121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339" name="Rectangle 647"/>
            <p:cNvSpPr>
              <a:spLocks noChangeArrowheads="1"/>
            </p:cNvSpPr>
            <p:nvPr/>
          </p:nvSpPr>
          <p:spPr bwMode="auto">
            <a:xfrm>
              <a:off x="1681" y="2237"/>
              <a:ext cx="330" cy="7"/>
            </a:xfrm>
            <a:prstGeom prst="rect">
              <a:avLst/>
            </a:prstGeom>
            <a:solidFill>
              <a:srgbClr val="AB9023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340" name="Rectangle 648"/>
            <p:cNvSpPr>
              <a:spLocks noChangeArrowheads="1"/>
            </p:cNvSpPr>
            <p:nvPr/>
          </p:nvSpPr>
          <p:spPr bwMode="auto">
            <a:xfrm>
              <a:off x="1681" y="2244"/>
              <a:ext cx="330" cy="7"/>
            </a:xfrm>
            <a:prstGeom prst="rect">
              <a:avLst/>
            </a:prstGeom>
            <a:solidFill>
              <a:srgbClr val="AA8F24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341" name="Rectangle 649"/>
            <p:cNvSpPr>
              <a:spLocks noChangeArrowheads="1"/>
            </p:cNvSpPr>
            <p:nvPr/>
          </p:nvSpPr>
          <p:spPr bwMode="auto">
            <a:xfrm>
              <a:off x="1681" y="2251"/>
              <a:ext cx="330" cy="6"/>
            </a:xfrm>
            <a:prstGeom prst="rect">
              <a:avLst/>
            </a:prstGeom>
            <a:solidFill>
              <a:srgbClr val="A88E26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342" name="Rectangle 650"/>
            <p:cNvSpPr>
              <a:spLocks noChangeArrowheads="1"/>
            </p:cNvSpPr>
            <p:nvPr/>
          </p:nvSpPr>
          <p:spPr bwMode="auto">
            <a:xfrm>
              <a:off x="1681" y="2257"/>
              <a:ext cx="330" cy="7"/>
            </a:xfrm>
            <a:prstGeom prst="rect">
              <a:avLst/>
            </a:prstGeom>
            <a:solidFill>
              <a:srgbClr val="A68D27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343" name="Rectangle 651"/>
            <p:cNvSpPr>
              <a:spLocks noChangeArrowheads="1"/>
            </p:cNvSpPr>
            <p:nvPr/>
          </p:nvSpPr>
          <p:spPr bwMode="auto">
            <a:xfrm>
              <a:off x="1681" y="2264"/>
              <a:ext cx="330" cy="6"/>
            </a:xfrm>
            <a:prstGeom prst="rect">
              <a:avLst/>
            </a:prstGeom>
            <a:solidFill>
              <a:srgbClr val="A48C28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344" name="Rectangle 652"/>
            <p:cNvSpPr>
              <a:spLocks noChangeArrowheads="1"/>
            </p:cNvSpPr>
            <p:nvPr/>
          </p:nvSpPr>
          <p:spPr bwMode="auto">
            <a:xfrm>
              <a:off x="1681" y="2270"/>
              <a:ext cx="330" cy="7"/>
            </a:xfrm>
            <a:prstGeom prst="rect">
              <a:avLst/>
            </a:prstGeom>
            <a:solidFill>
              <a:srgbClr val="A38B29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345" name="Rectangle 653"/>
            <p:cNvSpPr>
              <a:spLocks noChangeArrowheads="1"/>
            </p:cNvSpPr>
            <p:nvPr/>
          </p:nvSpPr>
          <p:spPr bwMode="auto">
            <a:xfrm>
              <a:off x="1681" y="2277"/>
              <a:ext cx="330" cy="7"/>
            </a:xfrm>
            <a:prstGeom prst="rect">
              <a:avLst/>
            </a:prstGeom>
            <a:solidFill>
              <a:srgbClr val="A18A2A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346" name="Rectangle 654"/>
            <p:cNvSpPr>
              <a:spLocks noChangeArrowheads="1"/>
            </p:cNvSpPr>
            <p:nvPr/>
          </p:nvSpPr>
          <p:spPr bwMode="auto">
            <a:xfrm>
              <a:off x="1681" y="2284"/>
              <a:ext cx="330" cy="6"/>
            </a:xfrm>
            <a:prstGeom prst="rect">
              <a:avLst/>
            </a:prstGeom>
            <a:solidFill>
              <a:srgbClr val="A0892B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347" name="Rectangle 655"/>
            <p:cNvSpPr>
              <a:spLocks noChangeArrowheads="1"/>
            </p:cNvSpPr>
            <p:nvPr/>
          </p:nvSpPr>
          <p:spPr bwMode="auto">
            <a:xfrm>
              <a:off x="1681" y="2290"/>
              <a:ext cx="330" cy="7"/>
            </a:xfrm>
            <a:prstGeom prst="rect">
              <a:avLst/>
            </a:prstGeom>
            <a:solidFill>
              <a:srgbClr val="9F892C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348" name="Rectangle 656"/>
            <p:cNvSpPr>
              <a:spLocks noChangeArrowheads="1"/>
            </p:cNvSpPr>
            <p:nvPr/>
          </p:nvSpPr>
          <p:spPr bwMode="auto">
            <a:xfrm>
              <a:off x="1681" y="2297"/>
              <a:ext cx="330" cy="6"/>
            </a:xfrm>
            <a:prstGeom prst="rect">
              <a:avLst/>
            </a:prstGeom>
            <a:solidFill>
              <a:srgbClr val="9E882D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349" name="Rectangle 657"/>
            <p:cNvSpPr>
              <a:spLocks noChangeArrowheads="1"/>
            </p:cNvSpPr>
            <p:nvPr/>
          </p:nvSpPr>
          <p:spPr bwMode="auto">
            <a:xfrm>
              <a:off x="1681" y="2303"/>
              <a:ext cx="330" cy="7"/>
            </a:xfrm>
            <a:prstGeom prst="rect">
              <a:avLst/>
            </a:prstGeom>
            <a:solidFill>
              <a:srgbClr val="9D882D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350" name="Rectangle 658"/>
            <p:cNvSpPr>
              <a:spLocks noChangeArrowheads="1"/>
            </p:cNvSpPr>
            <p:nvPr/>
          </p:nvSpPr>
          <p:spPr bwMode="auto">
            <a:xfrm>
              <a:off x="1681" y="2310"/>
              <a:ext cx="330" cy="7"/>
            </a:xfrm>
            <a:prstGeom prst="rect">
              <a:avLst/>
            </a:prstGeom>
            <a:solidFill>
              <a:srgbClr val="9C872E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351" name="Rectangle 659"/>
            <p:cNvSpPr>
              <a:spLocks noChangeArrowheads="1"/>
            </p:cNvSpPr>
            <p:nvPr/>
          </p:nvSpPr>
          <p:spPr bwMode="auto">
            <a:xfrm>
              <a:off x="1681" y="2317"/>
              <a:ext cx="330" cy="6"/>
            </a:xfrm>
            <a:prstGeom prst="rect">
              <a:avLst/>
            </a:prstGeom>
            <a:solidFill>
              <a:srgbClr val="9B872E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352" name="Rectangle 660"/>
            <p:cNvSpPr>
              <a:spLocks noChangeArrowheads="1"/>
            </p:cNvSpPr>
            <p:nvPr/>
          </p:nvSpPr>
          <p:spPr bwMode="auto">
            <a:xfrm>
              <a:off x="1681" y="2323"/>
              <a:ext cx="330" cy="7"/>
            </a:xfrm>
            <a:prstGeom prst="rect">
              <a:avLst/>
            </a:prstGeom>
            <a:solidFill>
              <a:srgbClr val="9B872E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353" name="Rectangle 661"/>
            <p:cNvSpPr>
              <a:spLocks noChangeArrowheads="1"/>
            </p:cNvSpPr>
            <p:nvPr/>
          </p:nvSpPr>
          <p:spPr bwMode="auto">
            <a:xfrm>
              <a:off x="1681" y="2330"/>
              <a:ext cx="330" cy="6"/>
            </a:xfrm>
            <a:prstGeom prst="rect">
              <a:avLst/>
            </a:prstGeom>
            <a:solidFill>
              <a:srgbClr val="9B872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</p:grpSp>
      <p:sp>
        <p:nvSpPr>
          <p:cNvPr id="29743" name="Freeform 662"/>
          <p:cNvSpPr>
            <a:spLocks/>
          </p:cNvSpPr>
          <p:nvPr/>
        </p:nvSpPr>
        <p:spPr bwMode="auto">
          <a:xfrm>
            <a:off x="4192588" y="3384551"/>
            <a:ext cx="512762" cy="314325"/>
          </a:xfrm>
          <a:custGeom>
            <a:avLst/>
            <a:gdLst>
              <a:gd name="T0" fmla="*/ 814008772 w 323"/>
              <a:gd name="T1" fmla="*/ 498990982 h 198"/>
              <a:gd name="T2" fmla="*/ 498990461 w 323"/>
              <a:gd name="T3" fmla="*/ 0 h 198"/>
              <a:gd name="T4" fmla="*/ 0 w 323"/>
              <a:gd name="T5" fmla="*/ 0 h 198"/>
              <a:gd name="T6" fmla="*/ 297378134 w 323"/>
              <a:gd name="T7" fmla="*/ 498990982 h 198"/>
              <a:gd name="T8" fmla="*/ 814008772 w 323"/>
              <a:gd name="T9" fmla="*/ 498990982 h 19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323"/>
              <a:gd name="T16" fmla="*/ 0 h 198"/>
              <a:gd name="T17" fmla="*/ 323 w 323"/>
              <a:gd name="T18" fmla="*/ 198 h 19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23" h="198">
                <a:moveTo>
                  <a:pt x="323" y="198"/>
                </a:moveTo>
                <a:lnTo>
                  <a:pt x="198" y="0"/>
                </a:lnTo>
                <a:lnTo>
                  <a:pt x="0" y="0"/>
                </a:lnTo>
                <a:lnTo>
                  <a:pt x="118" y="198"/>
                </a:lnTo>
                <a:lnTo>
                  <a:pt x="323" y="198"/>
                </a:lnTo>
                <a:close/>
              </a:path>
            </a:pathLst>
          </a:custGeom>
          <a:noFill/>
          <a:ln w="11113">
            <a:solidFill>
              <a:srgbClr val="FDE219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sr-Latn-CS"/>
          </a:p>
        </p:txBody>
      </p:sp>
      <p:grpSp>
        <p:nvGrpSpPr>
          <p:cNvPr id="29744" name="Group 663"/>
          <p:cNvGrpSpPr>
            <a:grpSpLocks/>
          </p:cNvGrpSpPr>
          <p:nvPr/>
        </p:nvGrpSpPr>
        <p:grpSpPr bwMode="auto">
          <a:xfrm>
            <a:off x="4065589" y="4673601"/>
            <a:ext cx="314325" cy="1141413"/>
            <a:chOff x="1601" y="2944"/>
            <a:chExt cx="198" cy="719"/>
          </a:xfrm>
        </p:grpSpPr>
        <p:sp>
          <p:nvSpPr>
            <p:cNvPr id="30297" name="Rectangle 664"/>
            <p:cNvSpPr>
              <a:spLocks noChangeArrowheads="1"/>
            </p:cNvSpPr>
            <p:nvPr/>
          </p:nvSpPr>
          <p:spPr bwMode="auto">
            <a:xfrm>
              <a:off x="1601" y="2944"/>
              <a:ext cx="7" cy="719"/>
            </a:xfrm>
            <a:prstGeom prst="rect">
              <a:avLst/>
            </a:prstGeom>
            <a:solidFill>
              <a:srgbClr val="98CB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298" name="Rectangle 665"/>
            <p:cNvSpPr>
              <a:spLocks noChangeArrowheads="1"/>
            </p:cNvSpPr>
            <p:nvPr/>
          </p:nvSpPr>
          <p:spPr bwMode="auto">
            <a:xfrm>
              <a:off x="1608" y="2944"/>
              <a:ext cx="7" cy="719"/>
            </a:xfrm>
            <a:prstGeom prst="rect">
              <a:avLst/>
            </a:prstGeom>
            <a:solidFill>
              <a:srgbClr val="98CB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299" name="Rectangle 666"/>
            <p:cNvSpPr>
              <a:spLocks noChangeArrowheads="1"/>
            </p:cNvSpPr>
            <p:nvPr/>
          </p:nvSpPr>
          <p:spPr bwMode="auto">
            <a:xfrm>
              <a:off x="1615" y="2944"/>
              <a:ext cx="6" cy="719"/>
            </a:xfrm>
            <a:prstGeom prst="rect">
              <a:avLst/>
            </a:prstGeom>
            <a:solidFill>
              <a:srgbClr val="98CB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300" name="Rectangle 667"/>
            <p:cNvSpPr>
              <a:spLocks noChangeArrowheads="1"/>
            </p:cNvSpPr>
            <p:nvPr/>
          </p:nvSpPr>
          <p:spPr bwMode="auto">
            <a:xfrm>
              <a:off x="1621" y="2944"/>
              <a:ext cx="13" cy="719"/>
            </a:xfrm>
            <a:prstGeom prst="rect">
              <a:avLst/>
            </a:prstGeom>
            <a:solidFill>
              <a:srgbClr val="98CA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301" name="Rectangle 668"/>
            <p:cNvSpPr>
              <a:spLocks noChangeArrowheads="1"/>
            </p:cNvSpPr>
            <p:nvPr/>
          </p:nvSpPr>
          <p:spPr bwMode="auto">
            <a:xfrm>
              <a:off x="1634" y="2944"/>
              <a:ext cx="7" cy="719"/>
            </a:xfrm>
            <a:prstGeom prst="rect">
              <a:avLst/>
            </a:prstGeom>
            <a:solidFill>
              <a:srgbClr val="97CA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302" name="Rectangle 669"/>
            <p:cNvSpPr>
              <a:spLocks noChangeArrowheads="1"/>
            </p:cNvSpPr>
            <p:nvPr/>
          </p:nvSpPr>
          <p:spPr bwMode="auto">
            <a:xfrm>
              <a:off x="1641" y="2944"/>
              <a:ext cx="7" cy="719"/>
            </a:xfrm>
            <a:prstGeom prst="rect">
              <a:avLst/>
            </a:prstGeom>
            <a:solidFill>
              <a:srgbClr val="97C9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303" name="Rectangle 670"/>
            <p:cNvSpPr>
              <a:spLocks noChangeArrowheads="1"/>
            </p:cNvSpPr>
            <p:nvPr/>
          </p:nvSpPr>
          <p:spPr bwMode="auto">
            <a:xfrm>
              <a:off x="1648" y="2944"/>
              <a:ext cx="6" cy="719"/>
            </a:xfrm>
            <a:prstGeom prst="rect">
              <a:avLst/>
            </a:prstGeom>
            <a:solidFill>
              <a:srgbClr val="96C8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304" name="Rectangle 671"/>
            <p:cNvSpPr>
              <a:spLocks noChangeArrowheads="1"/>
            </p:cNvSpPr>
            <p:nvPr/>
          </p:nvSpPr>
          <p:spPr bwMode="auto">
            <a:xfrm>
              <a:off x="1654" y="2944"/>
              <a:ext cx="7" cy="719"/>
            </a:xfrm>
            <a:prstGeom prst="rect">
              <a:avLst/>
            </a:prstGeom>
            <a:solidFill>
              <a:srgbClr val="95C7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305" name="Rectangle 672"/>
            <p:cNvSpPr>
              <a:spLocks noChangeArrowheads="1"/>
            </p:cNvSpPr>
            <p:nvPr/>
          </p:nvSpPr>
          <p:spPr bwMode="auto">
            <a:xfrm>
              <a:off x="1661" y="2944"/>
              <a:ext cx="6" cy="719"/>
            </a:xfrm>
            <a:prstGeom prst="rect">
              <a:avLst/>
            </a:prstGeom>
            <a:solidFill>
              <a:srgbClr val="94C6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306" name="Rectangle 673"/>
            <p:cNvSpPr>
              <a:spLocks noChangeArrowheads="1"/>
            </p:cNvSpPr>
            <p:nvPr/>
          </p:nvSpPr>
          <p:spPr bwMode="auto">
            <a:xfrm>
              <a:off x="1667" y="2944"/>
              <a:ext cx="14" cy="719"/>
            </a:xfrm>
            <a:prstGeom prst="rect">
              <a:avLst/>
            </a:prstGeom>
            <a:solidFill>
              <a:srgbClr val="93C5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307" name="Rectangle 674"/>
            <p:cNvSpPr>
              <a:spLocks noChangeArrowheads="1"/>
            </p:cNvSpPr>
            <p:nvPr/>
          </p:nvSpPr>
          <p:spPr bwMode="auto">
            <a:xfrm>
              <a:off x="1681" y="2944"/>
              <a:ext cx="6" cy="719"/>
            </a:xfrm>
            <a:prstGeom prst="rect">
              <a:avLst/>
            </a:prstGeom>
            <a:solidFill>
              <a:srgbClr val="92C3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308" name="Rectangle 675"/>
            <p:cNvSpPr>
              <a:spLocks noChangeArrowheads="1"/>
            </p:cNvSpPr>
            <p:nvPr/>
          </p:nvSpPr>
          <p:spPr bwMode="auto">
            <a:xfrm>
              <a:off x="1687" y="2944"/>
              <a:ext cx="7" cy="719"/>
            </a:xfrm>
            <a:prstGeom prst="rect">
              <a:avLst/>
            </a:prstGeom>
            <a:solidFill>
              <a:srgbClr val="91C2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309" name="Rectangle 676"/>
            <p:cNvSpPr>
              <a:spLocks noChangeArrowheads="1"/>
            </p:cNvSpPr>
            <p:nvPr/>
          </p:nvSpPr>
          <p:spPr bwMode="auto">
            <a:xfrm>
              <a:off x="1694" y="2944"/>
              <a:ext cx="6" cy="719"/>
            </a:xfrm>
            <a:prstGeom prst="rect">
              <a:avLst/>
            </a:prstGeom>
            <a:solidFill>
              <a:srgbClr val="90C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310" name="Rectangle 677"/>
            <p:cNvSpPr>
              <a:spLocks noChangeArrowheads="1"/>
            </p:cNvSpPr>
            <p:nvPr/>
          </p:nvSpPr>
          <p:spPr bwMode="auto">
            <a:xfrm>
              <a:off x="1700" y="2944"/>
              <a:ext cx="7" cy="719"/>
            </a:xfrm>
            <a:prstGeom prst="rect">
              <a:avLst/>
            </a:prstGeom>
            <a:solidFill>
              <a:srgbClr val="8FBF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311" name="Rectangle 678"/>
            <p:cNvSpPr>
              <a:spLocks noChangeArrowheads="1"/>
            </p:cNvSpPr>
            <p:nvPr/>
          </p:nvSpPr>
          <p:spPr bwMode="auto">
            <a:xfrm>
              <a:off x="1707" y="2944"/>
              <a:ext cx="7" cy="719"/>
            </a:xfrm>
            <a:prstGeom prst="rect">
              <a:avLst/>
            </a:prstGeom>
            <a:solidFill>
              <a:srgbClr val="8EBD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312" name="Rectangle 679"/>
            <p:cNvSpPr>
              <a:spLocks noChangeArrowheads="1"/>
            </p:cNvSpPr>
            <p:nvPr/>
          </p:nvSpPr>
          <p:spPr bwMode="auto">
            <a:xfrm>
              <a:off x="1714" y="2944"/>
              <a:ext cx="6" cy="719"/>
            </a:xfrm>
            <a:prstGeom prst="rect">
              <a:avLst/>
            </a:prstGeom>
            <a:solidFill>
              <a:srgbClr val="8CBB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313" name="Rectangle 680"/>
            <p:cNvSpPr>
              <a:spLocks noChangeArrowheads="1"/>
            </p:cNvSpPr>
            <p:nvPr/>
          </p:nvSpPr>
          <p:spPr bwMode="auto">
            <a:xfrm>
              <a:off x="1720" y="2944"/>
              <a:ext cx="13" cy="719"/>
            </a:xfrm>
            <a:prstGeom prst="rect">
              <a:avLst/>
            </a:prstGeom>
            <a:solidFill>
              <a:srgbClr val="8BBA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314" name="Rectangle 681"/>
            <p:cNvSpPr>
              <a:spLocks noChangeArrowheads="1"/>
            </p:cNvSpPr>
            <p:nvPr/>
          </p:nvSpPr>
          <p:spPr bwMode="auto">
            <a:xfrm>
              <a:off x="1733" y="2944"/>
              <a:ext cx="7" cy="719"/>
            </a:xfrm>
            <a:prstGeom prst="rect">
              <a:avLst/>
            </a:prstGeom>
            <a:solidFill>
              <a:srgbClr val="8AB9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315" name="Rectangle 682"/>
            <p:cNvSpPr>
              <a:spLocks noChangeArrowheads="1"/>
            </p:cNvSpPr>
            <p:nvPr/>
          </p:nvSpPr>
          <p:spPr bwMode="auto">
            <a:xfrm>
              <a:off x="1740" y="2944"/>
              <a:ext cx="7" cy="719"/>
            </a:xfrm>
            <a:prstGeom prst="rect">
              <a:avLst/>
            </a:prstGeom>
            <a:solidFill>
              <a:srgbClr val="89B7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316" name="Rectangle 683"/>
            <p:cNvSpPr>
              <a:spLocks noChangeArrowheads="1"/>
            </p:cNvSpPr>
            <p:nvPr/>
          </p:nvSpPr>
          <p:spPr bwMode="auto">
            <a:xfrm>
              <a:off x="1747" y="2944"/>
              <a:ext cx="6" cy="719"/>
            </a:xfrm>
            <a:prstGeom prst="rect">
              <a:avLst/>
            </a:prstGeom>
            <a:solidFill>
              <a:srgbClr val="88B6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317" name="Rectangle 684"/>
            <p:cNvSpPr>
              <a:spLocks noChangeArrowheads="1"/>
            </p:cNvSpPr>
            <p:nvPr/>
          </p:nvSpPr>
          <p:spPr bwMode="auto">
            <a:xfrm>
              <a:off x="1753" y="2944"/>
              <a:ext cx="7" cy="719"/>
            </a:xfrm>
            <a:prstGeom prst="rect">
              <a:avLst/>
            </a:prstGeom>
            <a:solidFill>
              <a:srgbClr val="88B5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318" name="Rectangle 685"/>
            <p:cNvSpPr>
              <a:spLocks noChangeArrowheads="1"/>
            </p:cNvSpPr>
            <p:nvPr/>
          </p:nvSpPr>
          <p:spPr bwMode="auto">
            <a:xfrm>
              <a:off x="1760" y="2944"/>
              <a:ext cx="6" cy="719"/>
            </a:xfrm>
            <a:prstGeom prst="rect">
              <a:avLst/>
            </a:prstGeom>
            <a:solidFill>
              <a:srgbClr val="87B5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319" name="Rectangle 686"/>
            <p:cNvSpPr>
              <a:spLocks noChangeArrowheads="1"/>
            </p:cNvSpPr>
            <p:nvPr/>
          </p:nvSpPr>
          <p:spPr bwMode="auto">
            <a:xfrm>
              <a:off x="1766" y="2944"/>
              <a:ext cx="14" cy="719"/>
            </a:xfrm>
            <a:prstGeom prst="rect">
              <a:avLst/>
            </a:prstGeom>
            <a:solidFill>
              <a:srgbClr val="87B4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320" name="Rectangle 687"/>
            <p:cNvSpPr>
              <a:spLocks noChangeArrowheads="1"/>
            </p:cNvSpPr>
            <p:nvPr/>
          </p:nvSpPr>
          <p:spPr bwMode="auto">
            <a:xfrm>
              <a:off x="1780" y="2944"/>
              <a:ext cx="6" cy="719"/>
            </a:xfrm>
            <a:prstGeom prst="rect">
              <a:avLst/>
            </a:prstGeom>
            <a:solidFill>
              <a:srgbClr val="86B3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321" name="Rectangle 688"/>
            <p:cNvSpPr>
              <a:spLocks noChangeArrowheads="1"/>
            </p:cNvSpPr>
            <p:nvPr/>
          </p:nvSpPr>
          <p:spPr bwMode="auto">
            <a:xfrm>
              <a:off x="1786" y="2944"/>
              <a:ext cx="7" cy="719"/>
            </a:xfrm>
            <a:prstGeom prst="rect">
              <a:avLst/>
            </a:prstGeom>
            <a:solidFill>
              <a:srgbClr val="86B3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322" name="Rectangle 689"/>
            <p:cNvSpPr>
              <a:spLocks noChangeArrowheads="1"/>
            </p:cNvSpPr>
            <p:nvPr/>
          </p:nvSpPr>
          <p:spPr bwMode="auto">
            <a:xfrm>
              <a:off x="1793" y="2944"/>
              <a:ext cx="6" cy="719"/>
            </a:xfrm>
            <a:prstGeom prst="rect">
              <a:avLst/>
            </a:prstGeom>
            <a:solidFill>
              <a:srgbClr val="86B3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</p:grpSp>
      <p:sp>
        <p:nvSpPr>
          <p:cNvPr id="29745" name="Rectangle 690"/>
          <p:cNvSpPr>
            <a:spLocks noChangeArrowheads="1"/>
          </p:cNvSpPr>
          <p:nvPr/>
        </p:nvSpPr>
        <p:spPr bwMode="auto">
          <a:xfrm>
            <a:off x="4065589" y="4673601"/>
            <a:ext cx="314325" cy="1141413"/>
          </a:xfrm>
          <a:prstGeom prst="rect">
            <a:avLst/>
          </a:prstGeom>
          <a:noFill/>
          <a:ln w="11113">
            <a:solidFill>
              <a:srgbClr val="99CC00"/>
            </a:solidFill>
            <a:miter lim="800000"/>
            <a:headEnd/>
            <a:tailEnd/>
          </a:ln>
        </p:spPr>
        <p:txBody>
          <a:bodyPr/>
          <a:lstStyle/>
          <a:p>
            <a:pPr eaLnBrk="0" hangingPunct="0"/>
            <a:endParaRPr lang="sr-Latn-CS"/>
          </a:p>
        </p:txBody>
      </p:sp>
      <p:grpSp>
        <p:nvGrpSpPr>
          <p:cNvPr id="29746" name="Group 691"/>
          <p:cNvGrpSpPr>
            <a:grpSpLocks/>
          </p:cNvGrpSpPr>
          <p:nvPr/>
        </p:nvGrpSpPr>
        <p:grpSpPr bwMode="auto">
          <a:xfrm>
            <a:off x="3878264" y="4359275"/>
            <a:ext cx="198437" cy="1466850"/>
            <a:chOff x="1483" y="2746"/>
            <a:chExt cx="125" cy="924"/>
          </a:xfrm>
        </p:grpSpPr>
        <p:sp>
          <p:nvSpPr>
            <p:cNvPr id="30278" name="Rectangle 692"/>
            <p:cNvSpPr>
              <a:spLocks noChangeArrowheads="1"/>
            </p:cNvSpPr>
            <p:nvPr/>
          </p:nvSpPr>
          <p:spPr bwMode="auto">
            <a:xfrm>
              <a:off x="1483" y="2746"/>
              <a:ext cx="6" cy="924"/>
            </a:xfrm>
            <a:prstGeom prst="rect">
              <a:avLst/>
            </a:prstGeom>
            <a:solidFill>
              <a:srgbClr val="7298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279" name="Rectangle 693"/>
            <p:cNvSpPr>
              <a:spLocks noChangeArrowheads="1"/>
            </p:cNvSpPr>
            <p:nvPr/>
          </p:nvSpPr>
          <p:spPr bwMode="auto">
            <a:xfrm>
              <a:off x="1489" y="2746"/>
              <a:ext cx="7" cy="924"/>
            </a:xfrm>
            <a:prstGeom prst="rect">
              <a:avLst/>
            </a:prstGeom>
            <a:solidFill>
              <a:srgbClr val="7297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280" name="Rectangle 694"/>
            <p:cNvSpPr>
              <a:spLocks noChangeArrowheads="1"/>
            </p:cNvSpPr>
            <p:nvPr/>
          </p:nvSpPr>
          <p:spPr bwMode="auto">
            <a:xfrm>
              <a:off x="1496" y="2746"/>
              <a:ext cx="6" cy="924"/>
            </a:xfrm>
            <a:prstGeom prst="rect">
              <a:avLst/>
            </a:prstGeom>
            <a:solidFill>
              <a:srgbClr val="7196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281" name="Rectangle 695"/>
            <p:cNvSpPr>
              <a:spLocks noChangeArrowheads="1"/>
            </p:cNvSpPr>
            <p:nvPr/>
          </p:nvSpPr>
          <p:spPr bwMode="auto">
            <a:xfrm>
              <a:off x="1502" y="2746"/>
              <a:ext cx="7" cy="924"/>
            </a:xfrm>
            <a:prstGeom prst="rect">
              <a:avLst/>
            </a:prstGeom>
            <a:solidFill>
              <a:srgbClr val="7095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282" name="Rectangle 696"/>
            <p:cNvSpPr>
              <a:spLocks noChangeArrowheads="1"/>
            </p:cNvSpPr>
            <p:nvPr/>
          </p:nvSpPr>
          <p:spPr bwMode="auto">
            <a:xfrm>
              <a:off x="1509" y="2746"/>
              <a:ext cx="7" cy="924"/>
            </a:xfrm>
            <a:prstGeom prst="rect">
              <a:avLst/>
            </a:prstGeom>
            <a:solidFill>
              <a:srgbClr val="6E93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283" name="Rectangle 697"/>
            <p:cNvSpPr>
              <a:spLocks noChangeArrowheads="1"/>
            </p:cNvSpPr>
            <p:nvPr/>
          </p:nvSpPr>
          <p:spPr bwMode="auto">
            <a:xfrm>
              <a:off x="1516" y="2746"/>
              <a:ext cx="6" cy="924"/>
            </a:xfrm>
            <a:prstGeom prst="rect">
              <a:avLst/>
            </a:prstGeom>
            <a:solidFill>
              <a:srgbClr val="6C9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284" name="Rectangle 698"/>
            <p:cNvSpPr>
              <a:spLocks noChangeArrowheads="1"/>
            </p:cNvSpPr>
            <p:nvPr/>
          </p:nvSpPr>
          <p:spPr bwMode="auto">
            <a:xfrm>
              <a:off x="1522" y="2746"/>
              <a:ext cx="7" cy="924"/>
            </a:xfrm>
            <a:prstGeom prst="rect">
              <a:avLst/>
            </a:prstGeom>
            <a:solidFill>
              <a:srgbClr val="6A8D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285" name="Rectangle 699"/>
            <p:cNvSpPr>
              <a:spLocks noChangeArrowheads="1"/>
            </p:cNvSpPr>
            <p:nvPr/>
          </p:nvSpPr>
          <p:spPr bwMode="auto">
            <a:xfrm>
              <a:off x="1529" y="2746"/>
              <a:ext cx="6" cy="924"/>
            </a:xfrm>
            <a:prstGeom prst="rect">
              <a:avLst/>
            </a:prstGeom>
            <a:solidFill>
              <a:srgbClr val="6789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286" name="Rectangle 700"/>
            <p:cNvSpPr>
              <a:spLocks noChangeArrowheads="1"/>
            </p:cNvSpPr>
            <p:nvPr/>
          </p:nvSpPr>
          <p:spPr bwMode="auto">
            <a:xfrm>
              <a:off x="1535" y="2746"/>
              <a:ext cx="7" cy="924"/>
            </a:xfrm>
            <a:prstGeom prst="rect">
              <a:avLst/>
            </a:prstGeom>
            <a:solidFill>
              <a:srgbClr val="6486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287" name="Rectangle 701"/>
            <p:cNvSpPr>
              <a:spLocks noChangeArrowheads="1"/>
            </p:cNvSpPr>
            <p:nvPr/>
          </p:nvSpPr>
          <p:spPr bwMode="auto">
            <a:xfrm>
              <a:off x="1542" y="2746"/>
              <a:ext cx="7" cy="924"/>
            </a:xfrm>
            <a:prstGeom prst="rect">
              <a:avLst/>
            </a:prstGeom>
            <a:solidFill>
              <a:srgbClr val="6181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288" name="Rectangle 702"/>
            <p:cNvSpPr>
              <a:spLocks noChangeArrowheads="1"/>
            </p:cNvSpPr>
            <p:nvPr/>
          </p:nvSpPr>
          <p:spPr bwMode="auto">
            <a:xfrm>
              <a:off x="1549" y="2746"/>
              <a:ext cx="6" cy="924"/>
            </a:xfrm>
            <a:prstGeom prst="rect">
              <a:avLst/>
            </a:prstGeom>
            <a:solidFill>
              <a:srgbClr val="5E7D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289" name="Rectangle 703"/>
            <p:cNvSpPr>
              <a:spLocks noChangeArrowheads="1"/>
            </p:cNvSpPr>
            <p:nvPr/>
          </p:nvSpPr>
          <p:spPr bwMode="auto">
            <a:xfrm>
              <a:off x="1555" y="2746"/>
              <a:ext cx="7" cy="924"/>
            </a:xfrm>
            <a:prstGeom prst="rect">
              <a:avLst/>
            </a:prstGeom>
            <a:solidFill>
              <a:srgbClr val="5A78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290" name="Rectangle 704"/>
            <p:cNvSpPr>
              <a:spLocks noChangeArrowheads="1"/>
            </p:cNvSpPr>
            <p:nvPr/>
          </p:nvSpPr>
          <p:spPr bwMode="auto">
            <a:xfrm>
              <a:off x="1562" y="2746"/>
              <a:ext cx="6" cy="924"/>
            </a:xfrm>
            <a:prstGeom prst="rect">
              <a:avLst/>
            </a:prstGeom>
            <a:solidFill>
              <a:srgbClr val="5774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291" name="Rectangle 705"/>
            <p:cNvSpPr>
              <a:spLocks noChangeArrowheads="1"/>
            </p:cNvSpPr>
            <p:nvPr/>
          </p:nvSpPr>
          <p:spPr bwMode="auto">
            <a:xfrm>
              <a:off x="1568" y="2746"/>
              <a:ext cx="7" cy="924"/>
            </a:xfrm>
            <a:prstGeom prst="rect">
              <a:avLst/>
            </a:prstGeom>
            <a:solidFill>
              <a:srgbClr val="547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292" name="Rectangle 706"/>
            <p:cNvSpPr>
              <a:spLocks noChangeArrowheads="1"/>
            </p:cNvSpPr>
            <p:nvPr/>
          </p:nvSpPr>
          <p:spPr bwMode="auto">
            <a:xfrm>
              <a:off x="1575" y="2746"/>
              <a:ext cx="7" cy="924"/>
            </a:xfrm>
            <a:prstGeom prst="rect">
              <a:avLst/>
            </a:prstGeom>
            <a:solidFill>
              <a:srgbClr val="526D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293" name="Rectangle 707"/>
            <p:cNvSpPr>
              <a:spLocks noChangeArrowheads="1"/>
            </p:cNvSpPr>
            <p:nvPr/>
          </p:nvSpPr>
          <p:spPr bwMode="auto">
            <a:xfrm>
              <a:off x="1582" y="2746"/>
              <a:ext cx="6" cy="924"/>
            </a:xfrm>
            <a:prstGeom prst="rect">
              <a:avLst/>
            </a:prstGeom>
            <a:solidFill>
              <a:srgbClr val="506A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294" name="Rectangle 708"/>
            <p:cNvSpPr>
              <a:spLocks noChangeArrowheads="1"/>
            </p:cNvSpPr>
            <p:nvPr/>
          </p:nvSpPr>
          <p:spPr bwMode="auto">
            <a:xfrm>
              <a:off x="1588" y="2746"/>
              <a:ext cx="7" cy="924"/>
            </a:xfrm>
            <a:prstGeom prst="rect">
              <a:avLst/>
            </a:prstGeom>
            <a:solidFill>
              <a:srgbClr val="4E68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295" name="Rectangle 709"/>
            <p:cNvSpPr>
              <a:spLocks noChangeArrowheads="1"/>
            </p:cNvSpPr>
            <p:nvPr/>
          </p:nvSpPr>
          <p:spPr bwMode="auto">
            <a:xfrm>
              <a:off x="1595" y="2746"/>
              <a:ext cx="6" cy="924"/>
            </a:xfrm>
            <a:prstGeom prst="rect">
              <a:avLst/>
            </a:prstGeom>
            <a:solidFill>
              <a:srgbClr val="4D66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296" name="Rectangle 710"/>
            <p:cNvSpPr>
              <a:spLocks noChangeArrowheads="1"/>
            </p:cNvSpPr>
            <p:nvPr/>
          </p:nvSpPr>
          <p:spPr bwMode="auto">
            <a:xfrm>
              <a:off x="1601" y="2746"/>
              <a:ext cx="7" cy="924"/>
            </a:xfrm>
            <a:prstGeom prst="rect">
              <a:avLst/>
            </a:prstGeom>
            <a:solidFill>
              <a:srgbClr val="4C65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</p:grpSp>
      <p:sp>
        <p:nvSpPr>
          <p:cNvPr id="29747" name="Freeform 711"/>
          <p:cNvSpPr>
            <a:spLocks/>
          </p:cNvSpPr>
          <p:nvPr/>
        </p:nvSpPr>
        <p:spPr bwMode="auto">
          <a:xfrm>
            <a:off x="3878264" y="4359275"/>
            <a:ext cx="187325" cy="1455738"/>
          </a:xfrm>
          <a:custGeom>
            <a:avLst/>
            <a:gdLst>
              <a:gd name="T0" fmla="*/ 0 w 118"/>
              <a:gd name="T1" fmla="*/ 1811994071 h 917"/>
              <a:gd name="T2" fmla="*/ 0 w 118"/>
              <a:gd name="T3" fmla="*/ 0 h 917"/>
              <a:gd name="T4" fmla="*/ 297378460 w 118"/>
              <a:gd name="T5" fmla="*/ 498991174 h 917"/>
              <a:gd name="T6" fmla="*/ 297378460 w 118"/>
              <a:gd name="T7" fmla="*/ 2147483647 h 917"/>
              <a:gd name="T8" fmla="*/ 0 w 118"/>
              <a:gd name="T9" fmla="*/ 1811994071 h 917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18"/>
              <a:gd name="T16" fmla="*/ 0 h 917"/>
              <a:gd name="T17" fmla="*/ 118 w 118"/>
              <a:gd name="T18" fmla="*/ 917 h 917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18" h="917">
                <a:moveTo>
                  <a:pt x="0" y="719"/>
                </a:moveTo>
                <a:lnTo>
                  <a:pt x="0" y="0"/>
                </a:lnTo>
                <a:lnTo>
                  <a:pt x="118" y="198"/>
                </a:lnTo>
                <a:lnTo>
                  <a:pt x="118" y="917"/>
                </a:lnTo>
                <a:lnTo>
                  <a:pt x="0" y="719"/>
                </a:lnTo>
                <a:close/>
              </a:path>
            </a:pathLst>
          </a:custGeom>
          <a:noFill/>
          <a:ln w="11113">
            <a:solidFill>
              <a:srgbClr val="99CC00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sr-Latn-CS"/>
          </a:p>
        </p:txBody>
      </p:sp>
      <p:grpSp>
        <p:nvGrpSpPr>
          <p:cNvPr id="29748" name="Group 712"/>
          <p:cNvGrpSpPr>
            <a:grpSpLocks/>
          </p:cNvGrpSpPr>
          <p:nvPr/>
        </p:nvGrpSpPr>
        <p:grpSpPr bwMode="auto">
          <a:xfrm>
            <a:off x="3878263" y="4359275"/>
            <a:ext cx="512762" cy="323850"/>
            <a:chOff x="1483" y="2746"/>
            <a:chExt cx="323" cy="204"/>
          </a:xfrm>
        </p:grpSpPr>
        <p:sp>
          <p:nvSpPr>
            <p:cNvPr id="30229" name="Rectangle 713"/>
            <p:cNvSpPr>
              <a:spLocks noChangeArrowheads="1"/>
            </p:cNvSpPr>
            <p:nvPr/>
          </p:nvSpPr>
          <p:spPr bwMode="auto">
            <a:xfrm>
              <a:off x="1483" y="2746"/>
              <a:ext cx="6" cy="204"/>
            </a:xfrm>
            <a:prstGeom prst="rect">
              <a:avLst/>
            </a:prstGeom>
            <a:solidFill>
              <a:srgbClr val="7298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230" name="Rectangle 714"/>
            <p:cNvSpPr>
              <a:spLocks noChangeArrowheads="1"/>
            </p:cNvSpPr>
            <p:nvPr/>
          </p:nvSpPr>
          <p:spPr bwMode="auto">
            <a:xfrm>
              <a:off x="1489" y="2746"/>
              <a:ext cx="7" cy="204"/>
            </a:xfrm>
            <a:prstGeom prst="rect">
              <a:avLst/>
            </a:prstGeom>
            <a:solidFill>
              <a:srgbClr val="7298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231" name="Rectangle 715"/>
            <p:cNvSpPr>
              <a:spLocks noChangeArrowheads="1"/>
            </p:cNvSpPr>
            <p:nvPr/>
          </p:nvSpPr>
          <p:spPr bwMode="auto">
            <a:xfrm>
              <a:off x="1496" y="2746"/>
              <a:ext cx="6" cy="204"/>
            </a:xfrm>
            <a:prstGeom prst="rect">
              <a:avLst/>
            </a:prstGeom>
            <a:solidFill>
              <a:srgbClr val="7298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232" name="Rectangle 716"/>
            <p:cNvSpPr>
              <a:spLocks noChangeArrowheads="1"/>
            </p:cNvSpPr>
            <p:nvPr/>
          </p:nvSpPr>
          <p:spPr bwMode="auto">
            <a:xfrm>
              <a:off x="1502" y="2746"/>
              <a:ext cx="7" cy="204"/>
            </a:xfrm>
            <a:prstGeom prst="rect">
              <a:avLst/>
            </a:prstGeom>
            <a:solidFill>
              <a:srgbClr val="7298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233" name="Rectangle 717"/>
            <p:cNvSpPr>
              <a:spLocks noChangeArrowheads="1"/>
            </p:cNvSpPr>
            <p:nvPr/>
          </p:nvSpPr>
          <p:spPr bwMode="auto">
            <a:xfrm>
              <a:off x="1509" y="2746"/>
              <a:ext cx="7" cy="204"/>
            </a:xfrm>
            <a:prstGeom prst="rect">
              <a:avLst/>
            </a:prstGeom>
            <a:solidFill>
              <a:srgbClr val="7297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234" name="Rectangle 718"/>
            <p:cNvSpPr>
              <a:spLocks noChangeArrowheads="1"/>
            </p:cNvSpPr>
            <p:nvPr/>
          </p:nvSpPr>
          <p:spPr bwMode="auto">
            <a:xfrm>
              <a:off x="1516" y="2746"/>
              <a:ext cx="6" cy="204"/>
            </a:xfrm>
            <a:prstGeom prst="rect">
              <a:avLst/>
            </a:prstGeom>
            <a:solidFill>
              <a:srgbClr val="7197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235" name="Rectangle 719"/>
            <p:cNvSpPr>
              <a:spLocks noChangeArrowheads="1"/>
            </p:cNvSpPr>
            <p:nvPr/>
          </p:nvSpPr>
          <p:spPr bwMode="auto">
            <a:xfrm>
              <a:off x="1522" y="2746"/>
              <a:ext cx="7" cy="204"/>
            </a:xfrm>
            <a:prstGeom prst="rect">
              <a:avLst/>
            </a:prstGeom>
            <a:solidFill>
              <a:srgbClr val="7196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236" name="Rectangle 720"/>
            <p:cNvSpPr>
              <a:spLocks noChangeArrowheads="1"/>
            </p:cNvSpPr>
            <p:nvPr/>
          </p:nvSpPr>
          <p:spPr bwMode="auto">
            <a:xfrm>
              <a:off x="1529" y="2746"/>
              <a:ext cx="6" cy="204"/>
            </a:xfrm>
            <a:prstGeom prst="rect">
              <a:avLst/>
            </a:prstGeom>
            <a:solidFill>
              <a:srgbClr val="7096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237" name="Rectangle 721"/>
            <p:cNvSpPr>
              <a:spLocks noChangeArrowheads="1"/>
            </p:cNvSpPr>
            <p:nvPr/>
          </p:nvSpPr>
          <p:spPr bwMode="auto">
            <a:xfrm>
              <a:off x="1535" y="2746"/>
              <a:ext cx="7" cy="204"/>
            </a:xfrm>
            <a:prstGeom prst="rect">
              <a:avLst/>
            </a:prstGeom>
            <a:solidFill>
              <a:srgbClr val="7095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238" name="Rectangle 722"/>
            <p:cNvSpPr>
              <a:spLocks noChangeArrowheads="1"/>
            </p:cNvSpPr>
            <p:nvPr/>
          </p:nvSpPr>
          <p:spPr bwMode="auto">
            <a:xfrm>
              <a:off x="1542" y="2746"/>
              <a:ext cx="7" cy="204"/>
            </a:xfrm>
            <a:prstGeom prst="rect">
              <a:avLst/>
            </a:prstGeom>
            <a:solidFill>
              <a:srgbClr val="7095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239" name="Rectangle 723"/>
            <p:cNvSpPr>
              <a:spLocks noChangeArrowheads="1"/>
            </p:cNvSpPr>
            <p:nvPr/>
          </p:nvSpPr>
          <p:spPr bwMode="auto">
            <a:xfrm>
              <a:off x="1549" y="2746"/>
              <a:ext cx="6" cy="204"/>
            </a:xfrm>
            <a:prstGeom prst="rect">
              <a:avLst/>
            </a:prstGeom>
            <a:solidFill>
              <a:srgbClr val="6F94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240" name="Rectangle 724"/>
            <p:cNvSpPr>
              <a:spLocks noChangeArrowheads="1"/>
            </p:cNvSpPr>
            <p:nvPr/>
          </p:nvSpPr>
          <p:spPr bwMode="auto">
            <a:xfrm>
              <a:off x="1555" y="2746"/>
              <a:ext cx="7" cy="204"/>
            </a:xfrm>
            <a:prstGeom prst="rect">
              <a:avLst/>
            </a:prstGeom>
            <a:solidFill>
              <a:srgbClr val="6E93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241" name="Rectangle 725"/>
            <p:cNvSpPr>
              <a:spLocks noChangeArrowheads="1"/>
            </p:cNvSpPr>
            <p:nvPr/>
          </p:nvSpPr>
          <p:spPr bwMode="auto">
            <a:xfrm>
              <a:off x="1562" y="2746"/>
              <a:ext cx="6" cy="204"/>
            </a:xfrm>
            <a:prstGeom prst="rect">
              <a:avLst/>
            </a:prstGeom>
            <a:solidFill>
              <a:srgbClr val="6E92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242" name="Rectangle 726"/>
            <p:cNvSpPr>
              <a:spLocks noChangeArrowheads="1"/>
            </p:cNvSpPr>
            <p:nvPr/>
          </p:nvSpPr>
          <p:spPr bwMode="auto">
            <a:xfrm>
              <a:off x="1568" y="2746"/>
              <a:ext cx="7" cy="204"/>
            </a:xfrm>
            <a:prstGeom prst="rect">
              <a:avLst/>
            </a:prstGeom>
            <a:solidFill>
              <a:srgbClr val="6D91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243" name="Rectangle 727"/>
            <p:cNvSpPr>
              <a:spLocks noChangeArrowheads="1"/>
            </p:cNvSpPr>
            <p:nvPr/>
          </p:nvSpPr>
          <p:spPr bwMode="auto">
            <a:xfrm>
              <a:off x="1575" y="2746"/>
              <a:ext cx="7" cy="204"/>
            </a:xfrm>
            <a:prstGeom prst="rect">
              <a:avLst/>
            </a:prstGeom>
            <a:solidFill>
              <a:srgbClr val="6C9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244" name="Rectangle 728"/>
            <p:cNvSpPr>
              <a:spLocks noChangeArrowheads="1"/>
            </p:cNvSpPr>
            <p:nvPr/>
          </p:nvSpPr>
          <p:spPr bwMode="auto">
            <a:xfrm>
              <a:off x="1582" y="2746"/>
              <a:ext cx="6" cy="204"/>
            </a:xfrm>
            <a:prstGeom prst="rect">
              <a:avLst/>
            </a:prstGeom>
            <a:solidFill>
              <a:srgbClr val="6B8F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245" name="Rectangle 729"/>
            <p:cNvSpPr>
              <a:spLocks noChangeArrowheads="1"/>
            </p:cNvSpPr>
            <p:nvPr/>
          </p:nvSpPr>
          <p:spPr bwMode="auto">
            <a:xfrm>
              <a:off x="1588" y="2746"/>
              <a:ext cx="7" cy="204"/>
            </a:xfrm>
            <a:prstGeom prst="rect">
              <a:avLst/>
            </a:prstGeom>
            <a:solidFill>
              <a:srgbClr val="6A8D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246" name="Rectangle 730"/>
            <p:cNvSpPr>
              <a:spLocks noChangeArrowheads="1"/>
            </p:cNvSpPr>
            <p:nvPr/>
          </p:nvSpPr>
          <p:spPr bwMode="auto">
            <a:xfrm>
              <a:off x="1595" y="2746"/>
              <a:ext cx="6" cy="204"/>
            </a:xfrm>
            <a:prstGeom prst="rect">
              <a:avLst/>
            </a:prstGeom>
            <a:solidFill>
              <a:srgbClr val="698C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247" name="Rectangle 731"/>
            <p:cNvSpPr>
              <a:spLocks noChangeArrowheads="1"/>
            </p:cNvSpPr>
            <p:nvPr/>
          </p:nvSpPr>
          <p:spPr bwMode="auto">
            <a:xfrm>
              <a:off x="1601" y="2746"/>
              <a:ext cx="7" cy="204"/>
            </a:xfrm>
            <a:prstGeom prst="rect">
              <a:avLst/>
            </a:prstGeom>
            <a:solidFill>
              <a:srgbClr val="688B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248" name="Rectangle 732"/>
            <p:cNvSpPr>
              <a:spLocks noChangeArrowheads="1"/>
            </p:cNvSpPr>
            <p:nvPr/>
          </p:nvSpPr>
          <p:spPr bwMode="auto">
            <a:xfrm>
              <a:off x="1608" y="2746"/>
              <a:ext cx="7" cy="204"/>
            </a:xfrm>
            <a:prstGeom prst="rect">
              <a:avLst/>
            </a:prstGeom>
            <a:solidFill>
              <a:srgbClr val="6789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249" name="Rectangle 733"/>
            <p:cNvSpPr>
              <a:spLocks noChangeArrowheads="1"/>
            </p:cNvSpPr>
            <p:nvPr/>
          </p:nvSpPr>
          <p:spPr bwMode="auto">
            <a:xfrm>
              <a:off x="1615" y="2746"/>
              <a:ext cx="6" cy="204"/>
            </a:xfrm>
            <a:prstGeom prst="rect">
              <a:avLst/>
            </a:prstGeom>
            <a:solidFill>
              <a:srgbClr val="6688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250" name="Rectangle 734"/>
            <p:cNvSpPr>
              <a:spLocks noChangeArrowheads="1"/>
            </p:cNvSpPr>
            <p:nvPr/>
          </p:nvSpPr>
          <p:spPr bwMode="auto">
            <a:xfrm>
              <a:off x="1621" y="2746"/>
              <a:ext cx="7" cy="204"/>
            </a:xfrm>
            <a:prstGeom prst="rect">
              <a:avLst/>
            </a:prstGeom>
            <a:solidFill>
              <a:srgbClr val="6586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251" name="Rectangle 735"/>
            <p:cNvSpPr>
              <a:spLocks noChangeArrowheads="1"/>
            </p:cNvSpPr>
            <p:nvPr/>
          </p:nvSpPr>
          <p:spPr bwMode="auto">
            <a:xfrm>
              <a:off x="1628" y="2746"/>
              <a:ext cx="6" cy="204"/>
            </a:xfrm>
            <a:prstGeom prst="rect">
              <a:avLst/>
            </a:prstGeom>
            <a:solidFill>
              <a:srgbClr val="6485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252" name="Rectangle 736"/>
            <p:cNvSpPr>
              <a:spLocks noChangeArrowheads="1"/>
            </p:cNvSpPr>
            <p:nvPr/>
          </p:nvSpPr>
          <p:spPr bwMode="auto">
            <a:xfrm>
              <a:off x="1634" y="2746"/>
              <a:ext cx="7" cy="204"/>
            </a:xfrm>
            <a:prstGeom prst="rect">
              <a:avLst/>
            </a:prstGeom>
            <a:solidFill>
              <a:srgbClr val="6283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253" name="Rectangle 737"/>
            <p:cNvSpPr>
              <a:spLocks noChangeArrowheads="1"/>
            </p:cNvSpPr>
            <p:nvPr/>
          </p:nvSpPr>
          <p:spPr bwMode="auto">
            <a:xfrm>
              <a:off x="1641" y="2746"/>
              <a:ext cx="7" cy="204"/>
            </a:xfrm>
            <a:prstGeom prst="rect">
              <a:avLst/>
            </a:prstGeom>
            <a:solidFill>
              <a:srgbClr val="6181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254" name="Rectangle 738"/>
            <p:cNvSpPr>
              <a:spLocks noChangeArrowheads="1"/>
            </p:cNvSpPr>
            <p:nvPr/>
          </p:nvSpPr>
          <p:spPr bwMode="auto">
            <a:xfrm>
              <a:off x="1648" y="2746"/>
              <a:ext cx="6" cy="204"/>
            </a:xfrm>
            <a:prstGeom prst="rect">
              <a:avLst/>
            </a:prstGeom>
            <a:solidFill>
              <a:srgbClr val="607F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255" name="Rectangle 739"/>
            <p:cNvSpPr>
              <a:spLocks noChangeArrowheads="1"/>
            </p:cNvSpPr>
            <p:nvPr/>
          </p:nvSpPr>
          <p:spPr bwMode="auto">
            <a:xfrm>
              <a:off x="1654" y="2746"/>
              <a:ext cx="7" cy="204"/>
            </a:xfrm>
            <a:prstGeom prst="rect">
              <a:avLst/>
            </a:prstGeom>
            <a:solidFill>
              <a:srgbClr val="5E7E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256" name="Rectangle 740"/>
            <p:cNvSpPr>
              <a:spLocks noChangeArrowheads="1"/>
            </p:cNvSpPr>
            <p:nvPr/>
          </p:nvSpPr>
          <p:spPr bwMode="auto">
            <a:xfrm>
              <a:off x="1661" y="2746"/>
              <a:ext cx="6" cy="204"/>
            </a:xfrm>
            <a:prstGeom prst="rect">
              <a:avLst/>
            </a:prstGeom>
            <a:solidFill>
              <a:srgbClr val="5D7C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257" name="Rectangle 741"/>
            <p:cNvSpPr>
              <a:spLocks noChangeArrowheads="1"/>
            </p:cNvSpPr>
            <p:nvPr/>
          </p:nvSpPr>
          <p:spPr bwMode="auto">
            <a:xfrm>
              <a:off x="1667" y="2746"/>
              <a:ext cx="7" cy="204"/>
            </a:xfrm>
            <a:prstGeom prst="rect">
              <a:avLst/>
            </a:prstGeom>
            <a:solidFill>
              <a:srgbClr val="5C7A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258" name="Rectangle 742"/>
            <p:cNvSpPr>
              <a:spLocks noChangeArrowheads="1"/>
            </p:cNvSpPr>
            <p:nvPr/>
          </p:nvSpPr>
          <p:spPr bwMode="auto">
            <a:xfrm>
              <a:off x="1674" y="2746"/>
              <a:ext cx="7" cy="204"/>
            </a:xfrm>
            <a:prstGeom prst="rect">
              <a:avLst/>
            </a:prstGeom>
            <a:solidFill>
              <a:srgbClr val="5A78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259" name="Rectangle 743"/>
            <p:cNvSpPr>
              <a:spLocks noChangeArrowheads="1"/>
            </p:cNvSpPr>
            <p:nvPr/>
          </p:nvSpPr>
          <p:spPr bwMode="auto">
            <a:xfrm>
              <a:off x="1681" y="2746"/>
              <a:ext cx="6" cy="204"/>
            </a:xfrm>
            <a:prstGeom prst="rect">
              <a:avLst/>
            </a:prstGeom>
            <a:solidFill>
              <a:srgbClr val="5977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260" name="Rectangle 744"/>
            <p:cNvSpPr>
              <a:spLocks noChangeArrowheads="1"/>
            </p:cNvSpPr>
            <p:nvPr/>
          </p:nvSpPr>
          <p:spPr bwMode="auto">
            <a:xfrm>
              <a:off x="1687" y="2746"/>
              <a:ext cx="7" cy="204"/>
            </a:xfrm>
            <a:prstGeom prst="rect">
              <a:avLst/>
            </a:prstGeom>
            <a:solidFill>
              <a:srgbClr val="5875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261" name="Rectangle 745"/>
            <p:cNvSpPr>
              <a:spLocks noChangeArrowheads="1"/>
            </p:cNvSpPr>
            <p:nvPr/>
          </p:nvSpPr>
          <p:spPr bwMode="auto">
            <a:xfrm>
              <a:off x="1694" y="2746"/>
              <a:ext cx="6" cy="204"/>
            </a:xfrm>
            <a:prstGeom prst="rect">
              <a:avLst/>
            </a:prstGeom>
            <a:solidFill>
              <a:srgbClr val="5773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262" name="Rectangle 746"/>
            <p:cNvSpPr>
              <a:spLocks noChangeArrowheads="1"/>
            </p:cNvSpPr>
            <p:nvPr/>
          </p:nvSpPr>
          <p:spPr bwMode="auto">
            <a:xfrm>
              <a:off x="1700" y="2746"/>
              <a:ext cx="7" cy="204"/>
            </a:xfrm>
            <a:prstGeom prst="rect">
              <a:avLst/>
            </a:prstGeom>
            <a:solidFill>
              <a:srgbClr val="5572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263" name="Rectangle 747"/>
            <p:cNvSpPr>
              <a:spLocks noChangeArrowheads="1"/>
            </p:cNvSpPr>
            <p:nvPr/>
          </p:nvSpPr>
          <p:spPr bwMode="auto">
            <a:xfrm>
              <a:off x="1707" y="2746"/>
              <a:ext cx="7" cy="204"/>
            </a:xfrm>
            <a:prstGeom prst="rect">
              <a:avLst/>
            </a:prstGeom>
            <a:solidFill>
              <a:srgbClr val="547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264" name="Rectangle 748"/>
            <p:cNvSpPr>
              <a:spLocks noChangeArrowheads="1"/>
            </p:cNvSpPr>
            <p:nvPr/>
          </p:nvSpPr>
          <p:spPr bwMode="auto">
            <a:xfrm>
              <a:off x="1714" y="2746"/>
              <a:ext cx="6" cy="204"/>
            </a:xfrm>
            <a:prstGeom prst="rect">
              <a:avLst/>
            </a:prstGeom>
            <a:solidFill>
              <a:srgbClr val="536F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265" name="Rectangle 749"/>
            <p:cNvSpPr>
              <a:spLocks noChangeArrowheads="1"/>
            </p:cNvSpPr>
            <p:nvPr/>
          </p:nvSpPr>
          <p:spPr bwMode="auto">
            <a:xfrm>
              <a:off x="1720" y="2746"/>
              <a:ext cx="7" cy="204"/>
            </a:xfrm>
            <a:prstGeom prst="rect">
              <a:avLst/>
            </a:prstGeom>
            <a:solidFill>
              <a:srgbClr val="526E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266" name="Rectangle 750"/>
            <p:cNvSpPr>
              <a:spLocks noChangeArrowheads="1"/>
            </p:cNvSpPr>
            <p:nvPr/>
          </p:nvSpPr>
          <p:spPr bwMode="auto">
            <a:xfrm>
              <a:off x="1727" y="2746"/>
              <a:ext cx="6" cy="204"/>
            </a:xfrm>
            <a:prstGeom prst="rect">
              <a:avLst/>
            </a:prstGeom>
            <a:solidFill>
              <a:srgbClr val="526D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267" name="Rectangle 751"/>
            <p:cNvSpPr>
              <a:spLocks noChangeArrowheads="1"/>
            </p:cNvSpPr>
            <p:nvPr/>
          </p:nvSpPr>
          <p:spPr bwMode="auto">
            <a:xfrm>
              <a:off x="1733" y="2746"/>
              <a:ext cx="7" cy="204"/>
            </a:xfrm>
            <a:prstGeom prst="rect">
              <a:avLst/>
            </a:prstGeom>
            <a:solidFill>
              <a:srgbClr val="516B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268" name="Rectangle 752"/>
            <p:cNvSpPr>
              <a:spLocks noChangeArrowheads="1"/>
            </p:cNvSpPr>
            <p:nvPr/>
          </p:nvSpPr>
          <p:spPr bwMode="auto">
            <a:xfrm>
              <a:off x="1740" y="2746"/>
              <a:ext cx="7" cy="204"/>
            </a:xfrm>
            <a:prstGeom prst="rect">
              <a:avLst/>
            </a:prstGeom>
            <a:solidFill>
              <a:srgbClr val="506A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269" name="Rectangle 753"/>
            <p:cNvSpPr>
              <a:spLocks noChangeArrowheads="1"/>
            </p:cNvSpPr>
            <p:nvPr/>
          </p:nvSpPr>
          <p:spPr bwMode="auto">
            <a:xfrm>
              <a:off x="1747" y="2746"/>
              <a:ext cx="6" cy="204"/>
            </a:xfrm>
            <a:prstGeom prst="rect">
              <a:avLst/>
            </a:prstGeom>
            <a:solidFill>
              <a:srgbClr val="4F69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270" name="Rectangle 754"/>
            <p:cNvSpPr>
              <a:spLocks noChangeArrowheads="1"/>
            </p:cNvSpPr>
            <p:nvPr/>
          </p:nvSpPr>
          <p:spPr bwMode="auto">
            <a:xfrm>
              <a:off x="1753" y="2746"/>
              <a:ext cx="7" cy="204"/>
            </a:xfrm>
            <a:prstGeom prst="rect">
              <a:avLst/>
            </a:prstGeom>
            <a:solidFill>
              <a:srgbClr val="4F69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271" name="Rectangle 755"/>
            <p:cNvSpPr>
              <a:spLocks noChangeArrowheads="1"/>
            </p:cNvSpPr>
            <p:nvPr/>
          </p:nvSpPr>
          <p:spPr bwMode="auto">
            <a:xfrm>
              <a:off x="1760" y="2746"/>
              <a:ext cx="6" cy="204"/>
            </a:xfrm>
            <a:prstGeom prst="rect">
              <a:avLst/>
            </a:prstGeom>
            <a:solidFill>
              <a:srgbClr val="4E68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272" name="Rectangle 756"/>
            <p:cNvSpPr>
              <a:spLocks noChangeArrowheads="1"/>
            </p:cNvSpPr>
            <p:nvPr/>
          </p:nvSpPr>
          <p:spPr bwMode="auto">
            <a:xfrm>
              <a:off x="1766" y="2746"/>
              <a:ext cx="7" cy="204"/>
            </a:xfrm>
            <a:prstGeom prst="rect">
              <a:avLst/>
            </a:prstGeom>
            <a:solidFill>
              <a:srgbClr val="4D67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273" name="Rectangle 757"/>
            <p:cNvSpPr>
              <a:spLocks noChangeArrowheads="1"/>
            </p:cNvSpPr>
            <p:nvPr/>
          </p:nvSpPr>
          <p:spPr bwMode="auto">
            <a:xfrm>
              <a:off x="1773" y="2746"/>
              <a:ext cx="7" cy="204"/>
            </a:xfrm>
            <a:prstGeom prst="rect">
              <a:avLst/>
            </a:prstGeom>
            <a:solidFill>
              <a:srgbClr val="4D66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274" name="Rectangle 758"/>
            <p:cNvSpPr>
              <a:spLocks noChangeArrowheads="1"/>
            </p:cNvSpPr>
            <p:nvPr/>
          </p:nvSpPr>
          <p:spPr bwMode="auto">
            <a:xfrm>
              <a:off x="1780" y="2746"/>
              <a:ext cx="6" cy="204"/>
            </a:xfrm>
            <a:prstGeom prst="rect">
              <a:avLst/>
            </a:prstGeom>
            <a:solidFill>
              <a:srgbClr val="4D66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275" name="Rectangle 759"/>
            <p:cNvSpPr>
              <a:spLocks noChangeArrowheads="1"/>
            </p:cNvSpPr>
            <p:nvPr/>
          </p:nvSpPr>
          <p:spPr bwMode="auto">
            <a:xfrm>
              <a:off x="1786" y="2746"/>
              <a:ext cx="7" cy="204"/>
            </a:xfrm>
            <a:prstGeom prst="rect">
              <a:avLst/>
            </a:prstGeom>
            <a:solidFill>
              <a:srgbClr val="4C65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276" name="Rectangle 760"/>
            <p:cNvSpPr>
              <a:spLocks noChangeArrowheads="1"/>
            </p:cNvSpPr>
            <p:nvPr/>
          </p:nvSpPr>
          <p:spPr bwMode="auto">
            <a:xfrm>
              <a:off x="1793" y="2746"/>
              <a:ext cx="6" cy="204"/>
            </a:xfrm>
            <a:prstGeom prst="rect">
              <a:avLst/>
            </a:prstGeom>
            <a:solidFill>
              <a:srgbClr val="4C65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277" name="Rectangle 761"/>
            <p:cNvSpPr>
              <a:spLocks noChangeArrowheads="1"/>
            </p:cNvSpPr>
            <p:nvPr/>
          </p:nvSpPr>
          <p:spPr bwMode="auto">
            <a:xfrm>
              <a:off x="1799" y="2746"/>
              <a:ext cx="7" cy="204"/>
            </a:xfrm>
            <a:prstGeom prst="rect">
              <a:avLst/>
            </a:prstGeom>
            <a:solidFill>
              <a:srgbClr val="4C65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</p:grpSp>
      <p:sp>
        <p:nvSpPr>
          <p:cNvPr id="29749" name="Freeform 762"/>
          <p:cNvSpPr>
            <a:spLocks/>
          </p:cNvSpPr>
          <p:nvPr/>
        </p:nvSpPr>
        <p:spPr bwMode="auto">
          <a:xfrm>
            <a:off x="3878263" y="4359276"/>
            <a:ext cx="501650" cy="314325"/>
          </a:xfrm>
          <a:custGeom>
            <a:avLst/>
            <a:gdLst>
              <a:gd name="T0" fmla="*/ 796369266 w 316"/>
              <a:gd name="T1" fmla="*/ 498990982 h 198"/>
              <a:gd name="T2" fmla="*/ 498990943 w 316"/>
              <a:gd name="T3" fmla="*/ 0 h 198"/>
              <a:gd name="T4" fmla="*/ 0 w 316"/>
              <a:gd name="T5" fmla="*/ 0 h 198"/>
              <a:gd name="T6" fmla="*/ 297378422 w 316"/>
              <a:gd name="T7" fmla="*/ 498990982 h 198"/>
              <a:gd name="T8" fmla="*/ 796369266 w 316"/>
              <a:gd name="T9" fmla="*/ 498990982 h 19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316"/>
              <a:gd name="T16" fmla="*/ 0 h 198"/>
              <a:gd name="T17" fmla="*/ 316 w 316"/>
              <a:gd name="T18" fmla="*/ 198 h 19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16" h="198">
                <a:moveTo>
                  <a:pt x="316" y="198"/>
                </a:moveTo>
                <a:lnTo>
                  <a:pt x="198" y="0"/>
                </a:lnTo>
                <a:lnTo>
                  <a:pt x="0" y="0"/>
                </a:lnTo>
                <a:lnTo>
                  <a:pt x="118" y="198"/>
                </a:lnTo>
                <a:lnTo>
                  <a:pt x="316" y="198"/>
                </a:lnTo>
                <a:close/>
              </a:path>
            </a:pathLst>
          </a:custGeom>
          <a:noFill/>
          <a:ln w="11113">
            <a:solidFill>
              <a:srgbClr val="99CC00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sr-Latn-CS"/>
          </a:p>
        </p:txBody>
      </p:sp>
      <p:grpSp>
        <p:nvGrpSpPr>
          <p:cNvPr id="29750" name="Group 763"/>
          <p:cNvGrpSpPr>
            <a:grpSpLocks/>
          </p:cNvGrpSpPr>
          <p:nvPr/>
        </p:nvGrpSpPr>
        <p:grpSpPr bwMode="auto">
          <a:xfrm>
            <a:off x="3279776" y="2378075"/>
            <a:ext cx="314325" cy="3436938"/>
            <a:chOff x="1106" y="1498"/>
            <a:chExt cx="198" cy="2165"/>
          </a:xfrm>
        </p:grpSpPr>
        <p:sp>
          <p:nvSpPr>
            <p:cNvPr id="30197" name="Rectangle 764"/>
            <p:cNvSpPr>
              <a:spLocks noChangeArrowheads="1"/>
            </p:cNvSpPr>
            <p:nvPr/>
          </p:nvSpPr>
          <p:spPr bwMode="auto">
            <a:xfrm>
              <a:off x="1106" y="1498"/>
              <a:ext cx="198" cy="66"/>
            </a:xfrm>
            <a:prstGeom prst="rect">
              <a:avLst/>
            </a:prstGeom>
            <a:solidFill>
              <a:srgbClr val="FE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198" name="Rectangle 765"/>
            <p:cNvSpPr>
              <a:spLocks noChangeArrowheads="1"/>
            </p:cNvSpPr>
            <p:nvPr/>
          </p:nvSpPr>
          <p:spPr bwMode="auto">
            <a:xfrm>
              <a:off x="1106" y="1564"/>
              <a:ext cx="198" cy="73"/>
            </a:xfrm>
            <a:prstGeom prst="rect">
              <a:avLst/>
            </a:prstGeom>
            <a:solidFill>
              <a:srgbClr val="FE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199" name="Rectangle 766"/>
            <p:cNvSpPr>
              <a:spLocks noChangeArrowheads="1"/>
            </p:cNvSpPr>
            <p:nvPr/>
          </p:nvSpPr>
          <p:spPr bwMode="auto">
            <a:xfrm>
              <a:off x="1106" y="1637"/>
              <a:ext cx="198" cy="66"/>
            </a:xfrm>
            <a:prstGeom prst="rect">
              <a:avLst/>
            </a:prstGeom>
            <a:solidFill>
              <a:srgbClr val="FE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200" name="Rectangle 767"/>
            <p:cNvSpPr>
              <a:spLocks noChangeArrowheads="1"/>
            </p:cNvSpPr>
            <p:nvPr/>
          </p:nvSpPr>
          <p:spPr bwMode="auto">
            <a:xfrm>
              <a:off x="1106" y="1703"/>
              <a:ext cx="198" cy="66"/>
            </a:xfrm>
            <a:prstGeom prst="rect">
              <a:avLst/>
            </a:prstGeom>
            <a:solidFill>
              <a:srgbClr val="FD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201" name="Rectangle 768"/>
            <p:cNvSpPr>
              <a:spLocks noChangeArrowheads="1"/>
            </p:cNvSpPr>
            <p:nvPr/>
          </p:nvSpPr>
          <p:spPr bwMode="auto">
            <a:xfrm>
              <a:off x="1106" y="1769"/>
              <a:ext cx="198" cy="66"/>
            </a:xfrm>
            <a:prstGeom prst="rect">
              <a:avLst/>
            </a:prstGeom>
            <a:solidFill>
              <a:srgbClr val="FD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202" name="Rectangle 769"/>
            <p:cNvSpPr>
              <a:spLocks noChangeArrowheads="1"/>
            </p:cNvSpPr>
            <p:nvPr/>
          </p:nvSpPr>
          <p:spPr bwMode="auto">
            <a:xfrm>
              <a:off x="1106" y="1835"/>
              <a:ext cx="198" cy="72"/>
            </a:xfrm>
            <a:prstGeom prst="rect">
              <a:avLst/>
            </a:prstGeom>
            <a:solidFill>
              <a:srgbClr val="FC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203" name="Rectangle 770"/>
            <p:cNvSpPr>
              <a:spLocks noChangeArrowheads="1"/>
            </p:cNvSpPr>
            <p:nvPr/>
          </p:nvSpPr>
          <p:spPr bwMode="auto">
            <a:xfrm>
              <a:off x="1106" y="1907"/>
              <a:ext cx="198" cy="66"/>
            </a:xfrm>
            <a:prstGeom prst="rect">
              <a:avLst/>
            </a:prstGeom>
            <a:solidFill>
              <a:srgbClr val="FC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204" name="Rectangle 771"/>
            <p:cNvSpPr>
              <a:spLocks noChangeArrowheads="1"/>
            </p:cNvSpPr>
            <p:nvPr/>
          </p:nvSpPr>
          <p:spPr bwMode="auto">
            <a:xfrm>
              <a:off x="1106" y="1973"/>
              <a:ext cx="198" cy="66"/>
            </a:xfrm>
            <a:prstGeom prst="rect">
              <a:avLst/>
            </a:prstGeom>
            <a:solidFill>
              <a:srgbClr val="FB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205" name="Rectangle 772"/>
            <p:cNvSpPr>
              <a:spLocks noChangeArrowheads="1"/>
            </p:cNvSpPr>
            <p:nvPr/>
          </p:nvSpPr>
          <p:spPr bwMode="auto">
            <a:xfrm>
              <a:off x="1106" y="2039"/>
              <a:ext cx="198" cy="66"/>
            </a:xfrm>
            <a:prstGeom prst="rect">
              <a:avLst/>
            </a:prstGeom>
            <a:solidFill>
              <a:srgbClr val="FA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206" name="Rectangle 773"/>
            <p:cNvSpPr>
              <a:spLocks noChangeArrowheads="1"/>
            </p:cNvSpPr>
            <p:nvPr/>
          </p:nvSpPr>
          <p:spPr bwMode="auto">
            <a:xfrm>
              <a:off x="1106" y="2105"/>
              <a:ext cx="198" cy="73"/>
            </a:xfrm>
            <a:prstGeom prst="rect">
              <a:avLst/>
            </a:prstGeom>
            <a:solidFill>
              <a:srgbClr val="F9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207" name="Rectangle 774"/>
            <p:cNvSpPr>
              <a:spLocks noChangeArrowheads="1"/>
            </p:cNvSpPr>
            <p:nvPr/>
          </p:nvSpPr>
          <p:spPr bwMode="auto">
            <a:xfrm>
              <a:off x="1106" y="2178"/>
              <a:ext cx="198" cy="66"/>
            </a:xfrm>
            <a:prstGeom prst="rect">
              <a:avLst/>
            </a:prstGeom>
            <a:solidFill>
              <a:srgbClr val="F8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208" name="Rectangle 775"/>
            <p:cNvSpPr>
              <a:spLocks noChangeArrowheads="1"/>
            </p:cNvSpPr>
            <p:nvPr/>
          </p:nvSpPr>
          <p:spPr bwMode="auto">
            <a:xfrm>
              <a:off x="1106" y="2244"/>
              <a:ext cx="198" cy="66"/>
            </a:xfrm>
            <a:prstGeom prst="rect">
              <a:avLst/>
            </a:prstGeom>
            <a:solidFill>
              <a:srgbClr val="F6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209" name="Rectangle 776"/>
            <p:cNvSpPr>
              <a:spLocks noChangeArrowheads="1"/>
            </p:cNvSpPr>
            <p:nvPr/>
          </p:nvSpPr>
          <p:spPr bwMode="auto">
            <a:xfrm>
              <a:off x="1106" y="2310"/>
              <a:ext cx="198" cy="66"/>
            </a:xfrm>
            <a:prstGeom prst="rect">
              <a:avLst/>
            </a:prstGeom>
            <a:solidFill>
              <a:srgbClr val="F5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210" name="Rectangle 777"/>
            <p:cNvSpPr>
              <a:spLocks noChangeArrowheads="1"/>
            </p:cNvSpPr>
            <p:nvPr/>
          </p:nvSpPr>
          <p:spPr bwMode="auto">
            <a:xfrm>
              <a:off x="1106" y="2376"/>
              <a:ext cx="198" cy="73"/>
            </a:xfrm>
            <a:prstGeom prst="rect">
              <a:avLst/>
            </a:prstGeom>
            <a:solidFill>
              <a:srgbClr val="F3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211" name="Rectangle 778"/>
            <p:cNvSpPr>
              <a:spLocks noChangeArrowheads="1"/>
            </p:cNvSpPr>
            <p:nvPr/>
          </p:nvSpPr>
          <p:spPr bwMode="auto">
            <a:xfrm>
              <a:off x="1106" y="2449"/>
              <a:ext cx="198" cy="66"/>
            </a:xfrm>
            <a:prstGeom prst="rect">
              <a:avLst/>
            </a:prstGeom>
            <a:solidFill>
              <a:srgbClr val="F2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212" name="Rectangle 779"/>
            <p:cNvSpPr>
              <a:spLocks noChangeArrowheads="1"/>
            </p:cNvSpPr>
            <p:nvPr/>
          </p:nvSpPr>
          <p:spPr bwMode="auto">
            <a:xfrm>
              <a:off x="1106" y="2515"/>
              <a:ext cx="198" cy="66"/>
            </a:xfrm>
            <a:prstGeom prst="rect">
              <a:avLst/>
            </a:prstGeom>
            <a:solidFill>
              <a:srgbClr val="F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213" name="Rectangle 780"/>
            <p:cNvSpPr>
              <a:spLocks noChangeArrowheads="1"/>
            </p:cNvSpPr>
            <p:nvPr/>
          </p:nvSpPr>
          <p:spPr bwMode="auto">
            <a:xfrm>
              <a:off x="1106" y="2581"/>
              <a:ext cx="198" cy="66"/>
            </a:xfrm>
            <a:prstGeom prst="rect">
              <a:avLst/>
            </a:prstGeom>
            <a:solidFill>
              <a:srgbClr val="EF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214" name="Rectangle 781"/>
            <p:cNvSpPr>
              <a:spLocks noChangeArrowheads="1"/>
            </p:cNvSpPr>
            <p:nvPr/>
          </p:nvSpPr>
          <p:spPr bwMode="auto">
            <a:xfrm>
              <a:off x="1106" y="2647"/>
              <a:ext cx="198" cy="72"/>
            </a:xfrm>
            <a:prstGeom prst="rect">
              <a:avLst/>
            </a:prstGeom>
            <a:solidFill>
              <a:srgbClr val="ED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215" name="Rectangle 782"/>
            <p:cNvSpPr>
              <a:spLocks noChangeArrowheads="1"/>
            </p:cNvSpPr>
            <p:nvPr/>
          </p:nvSpPr>
          <p:spPr bwMode="auto">
            <a:xfrm>
              <a:off x="1106" y="2719"/>
              <a:ext cx="198" cy="66"/>
            </a:xfrm>
            <a:prstGeom prst="rect">
              <a:avLst/>
            </a:prstGeom>
            <a:solidFill>
              <a:srgbClr val="EB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216" name="Rectangle 783"/>
            <p:cNvSpPr>
              <a:spLocks noChangeArrowheads="1"/>
            </p:cNvSpPr>
            <p:nvPr/>
          </p:nvSpPr>
          <p:spPr bwMode="auto">
            <a:xfrm>
              <a:off x="1106" y="2785"/>
              <a:ext cx="198" cy="66"/>
            </a:xfrm>
            <a:prstGeom prst="rect">
              <a:avLst/>
            </a:prstGeom>
            <a:solidFill>
              <a:srgbClr val="EA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217" name="Rectangle 784"/>
            <p:cNvSpPr>
              <a:spLocks noChangeArrowheads="1"/>
            </p:cNvSpPr>
            <p:nvPr/>
          </p:nvSpPr>
          <p:spPr bwMode="auto">
            <a:xfrm>
              <a:off x="1106" y="2851"/>
              <a:ext cx="198" cy="66"/>
            </a:xfrm>
            <a:prstGeom prst="rect">
              <a:avLst/>
            </a:prstGeom>
            <a:solidFill>
              <a:srgbClr val="E8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218" name="Rectangle 785"/>
            <p:cNvSpPr>
              <a:spLocks noChangeArrowheads="1"/>
            </p:cNvSpPr>
            <p:nvPr/>
          </p:nvSpPr>
          <p:spPr bwMode="auto">
            <a:xfrm>
              <a:off x="1106" y="2917"/>
              <a:ext cx="198" cy="73"/>
            </a:xfrm>
            <a:prstGeom prst="rect">
              <a:avLst/>
            </a:prstGeom>
            <a:solidFill>
              <a:srgbClr val="E7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219" name="Rectangle 786"/>
            <p:cNvSpPr>
              <a:spLocks noChangeArrowheads="1"/>
            </p:cNvSpPr>
            <p:nvPr/>
          </p:nvSpPr>
          <p:spPr bwMode="auto">
            <a:xfrm>
              <a:off x="1106" y="2990"/>
              <a:ext cx="198" cy="66"/>
            </a:xfrm>
            <a:prstGeom prst="rect">
              <a:avLst/>
            </a:prstGeom>
            <a:solidFill>
              <a:srgbClr val="E6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220" name="Rectangle 787"/>
            <p:cNvSpPr>
              <a:spLocks noChangeArrowheads="1"/>
            </p:cNvSpPr>
            <p:nvPr/>
          </p:nvSpPr>
          <p:spPr bwMode="auto">
            <a:xfrm>
              <a:off x="1106" y="3056"/>
              <a:ext cx="198" cy="66"/>
            </a:xfrm>
            <a:prstGeom prst="rect">
              <a:avLst/>
            </a:prstGeom>
            <a:solidFill>
              <a:srgbClr val="E5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221" name="Rectangle 788"/>
            <p:cNvSpPr>
              <a:spLocks noChangeArrowheads="1"/>
            </p:cNvSpPr>
            <p:nvPr/>
          </p:nvSpPr>
          <p:spPr bwMode="auto">
            <a:xfrm>
              <a:off x="1106" y="3122"/>
              <a:ext cx="198" cy="66"/>
            </a:xfrm>
            <a:prstGeom prst="rect">
              <a:avLst/>
            </a:prstGeom>
            <a:solidFill>
              <a:srgbClr val="E4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222" name="Rectangle 789"/>
            <p:cNvSpPr>
              <a:spLocks noChangeArrowheads="1"/>
            </p:cNvSpPr>
            <p:nvPr/>
          </p:nvSpPr>
          <p:spPr bwMode="auto">
            <a:xfrm>
              <a:off x="1106" y="3188"/>
              <a:ext cx="198" cy="73"/>
            </a:xfrm>
            <a:prstGeom prst="rect">
              <a:avLst/>
            </a:prstGeom>
            <a:solidFill>
              <a:srgbClr val="E3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223" name="Rectangle 790"/>
            <p:cNvSpPr>
              <a:spLocks noChangeArrowheads="1"/>
            </p:cNvSpPr>
            <p:nvPr/>
          </p:nvSpPr>
          <p:spPr bwMode="auto">
            <a:xfrm>
              <a:off x="1106" y="3261"/>
              <a:ext cx="198" cy="66"/>
            </a:xfrm>
            <a:prstGeom prst="rect">
              <a:avLst/>
            </a:prstGeom>
            <a:solidFill>
              <a:srgbClr val="E2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224" name="Rectangle 791"/>
            <p:cNvSpPr>
              <a:spLocks noChangeArrowheads="1"/>
            </p:cNvSpPr>
            <p:nvPr/>
          </p:nvSpPr>
          <p:spPr bwMode="auto">
            <a:xfrm>
              <a:off x="1106" y="3327"/>
              <a:ext cx="198" cy="66"/>
            </a:xfrm>
            <a:prstGeom prst="rect">
              <a:avLst/>
            </a:prstGeom>
            <a:solidFill>
              <a:srgbClr val="E1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225" name="Rectangle 792"/>
            <p:cNvSpPr>
              <a:spLocks noChangeArrowheads="1"/>
            </p:cNvSpPr>
            <p:nvPr/>
          </p:nvSpPr>
          <p:spPr bwMode="auto">
            <a:xfrm>
              <a:off x="1106" y="3393"/>
              <a:ext cx="198" cy="66"/>
            </a:xfrm>
            <a:prstGeom prst="rect">
              <a:avLst/>
            </a:prstGeom>
            <a:solidFill>
              <a:srgbClr val="E1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226" name="Rectangle 793"/>
            <p:cNvSpPr>
              <a:spLocks noChangeArrowheads="1"/>
            </p:cNvSpPr>
            <p:nvPr/>
          </p:nvSpPr>
          <p:spPr bwMode="auto">
            <a:xfrm>
              <a:off x="1106" y="3459"/>
              <a:ext cx="198" cy="72"/>
            </a:xfrm>
            <a:prstGeom prst="rect">
              <a:avLst/>
            </a:prstGeom>
            <a:solidFill>
              <a:srgbClr val="E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227" name="Rectangle 794"/>
            <p:cNvSpPr>
              <a:spLocks noChangeArrowheads="1"/>
            </p:cNvSpPr>
            <p:nvPr/>
          </p:nvSpPr>
          <p:spPr bwMode="auto">
            <a:xfrm>
              <a:off x="1106" y="3531"/>
              <a:ext cx="198" cy="66"/>
            </a:xfrm>
            <a:prstGeom prst="rect">
              <a:avLst/>
            </a:prstGeom>
            <a:solidFill>
              <a:srgbClr val="E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228" name="Rectangle 795"/>
            <p:cNvSpPr>
              <a:spLocks noChangeArrowheads="1"/>
            </p:cNvSpPr>
            <p:nvPr/>
          </p:nvSpPr>
          <p:spPr bwMode="auto">
            <a:xfrm>
              <a:off x="1106" y="3597"/>
              <a:ext cx="198" cy="66"/>
            </a:xfrm>
            <a:prstGeom prst="rect">
              <a:avLst/>
            </a:prstGeom>
            <a:solidFill>
              <a:srgbClr val="E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</p:grpSp>
      <p:sp>
        <p:nvSpPr>
          <p:cNvPr id="29751" name="Rectangle 796"/>
          <p:cNvSpPr>
            <a:spLocks noChangeArrowheads="1"/>
          </p:cNvSpPr>
          <p:nvPr/>
        </p:nvSpPr>
        <p:spPr bwMode="auto">
          <a:xfrm>
            <a:off x="3279776" y="2378075"/>
            <a:ext cx="314325" cy="3436938"/>
          </a:xfrm>
          <a:prstGeom prst="rect">
            <a:avLst/>
          </a:prstGeom>
          <a:noFill/>
          <a:ln w="11113">
            <a:solidFill>
              <a:srgbClr val="FDE219"/>
            </a:solidFill>
            <a:miter lim="800000"/>
            <a:headEnd/>
            <a:tailEnd/>
          </a:ln>
        </p:spPr>
        <p:txBody>
          <a:bodyPr/>
          <a:lstStyle/>
          <a:p>
            <a:pPr eaLnBrk="0" hangingPunct="0"/>
            <a:endParaRPr lang="sr-Latn-CS"/>
          </a:p>
        </p:txBody>
      </p:sp>
      <p:grpSp>
        <p:nvGrpSpPr>
          <p:cNvPr id="29752" name="Group 797"/>
          <p:cNvGrpSpPr>
            <a:grpSpLocks/>
          </p:cNvGrpSpPr>
          <p:nvPr/>
        </p:nvGrpSpPr>
        <p:grpSpPr bwMode="auto">
          <a:xfrm>
            <a:off x="3092450" y="2063751"/>
            <a:ext cx="198438" cy="3762375"/>
            <a:chOff x="988" y="1300"/>
            <a:chExt cx="125" cy="2370"/>
          </a:xfrm>
        </p:grpSpPr>
        <p:sp>
          <p:nvSpPr>
            <p:cNvPr id="30131" name="Rectangle 798"/>
            <p:cNvSpPr>
              <a:spLocks noChangeArrowheads="1"/>
            </p:cNvSpPr>
            <p:nvPr/>
          </p:nvSpPr>
          <p:spPr bwMode="auto">
            <a:xfrm>
              <a:off x="988" y="1300"/>
              <a:ext cx="125" cy="33"/>
            </a:xfrm>
            <a:prstGeom prst="rect">
              <a:avLst/>
            </a:prstGeom>
            <a:solidFill>
              <a:srgbClr val="BE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132" name="Rectangle 799"/>
            <p:cNvSpPr>
              <a:spLocks noChangeArrowheads="1"/>
            </p:cNvSpPr>
            <p:nvPr/>
          </p:nvSpPr>
          <p:spPr bwMode="auto">
            <a:xfrm>
              <a:off x="988" y="1333"/>
              <a:ext cx="125" cy="40"/>
            </a:xfrm>
            <a:prstGeom prst="rect">
              <a:avLst/>
            </a:prstGeom>
            <a:solidFill>
              <a:srgbClr val="BE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133" name="Rectangle 800"/>
            <p:cNvSpPr>
              <a:spLocks noChangeArrowheads="1"/>
            </p:cNvSpPr>
            <p:nvPr/>
          </p:nvSpPr>
          <p:spPr bwMode="auto">
            <a:xfrm>
              <a:off x="988" y="1373"/>
              <a:ext cx="125" cy="33"/>
            </a:xfrm>
            <a:prstGeom prst="rect">
              <a:avLst/>
            </a:prstGeom>
            <a:solidFill>
              <a:srgbClr val="BE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134" name="Rectangle 801"/>
            <p:cNvSpPr>
              <a:spLocks noChangeArrowheads="1"/>
            </p:cNvSpPr>
            <p:nvPr/>
          </p:nvSpPr>
          <p:spPr bwMode="auto">
            <a:xfrm>
              <a:off x="988" y="1406"/>
              <a:ext cx="125" cy="39"/>
            </a:xfrm>
            <a:prstGeom prst="rect">
              <a:avLst/>
            </a:prstGeom>
            <a:solidFill>
              <a:srgbClr val="BE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135" name="Rectangle 802"/>
            <p:cNvSpPr>
              <a:spLocks noChangeArrowheads="1"/>
            </p:cNvSpPr>
            <p:nvPr/>
          </p:nvSpPr>
          <p:spPr bwMode="auto">
            <a:xfrm>
              <a:off x="988" y="1445"/>
              <a:ext cx="125" cy="33"/>
            </a:xfrm>
            <a:prstGeom prst="rect">
              <a:avLst/>
            </a:prstGeom>
            <a:solidFill>
              <a:srgbClr val="BD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136" name="Rectangle 803"/>
            <p:cNvSpPr>
              <a:spLocks noChangeArrowheads="1"/>
            </p:cNvSpPr>
            <p:nvPr/>
          </p:nvSpPr>
          <p:spPr bwMode="auto">
            <a:xfrm>
              <a:off x="988" y="1478"/>
              <a:ext cx="125" cy="40"/>
            </a:xfrm>
            <a:prstGeom prst="rect">
              <a:avLst/>
            </a:prstGeom>
            <a:solidFill>
              <a:srgbClr val="BD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137" name="Rectangle 804"/>
            <p:cNvSpPr>
              <a:spLocks noChangeArrowheads="1"/>
            </p:cNvSpPr>
            <p:nvPr/>
          </p:nvSpPr>
          <p:spPr bwMode="auto">
            <a:xfrm>
              <a:off x="988" y="1518"/>
              <a:ext cx="125" cy="33"/>
            </a:xfrm>
            <a:prstGeom prst="rect">
              <a:avLst/>
            </a:prstGeom>
            <a:solidFill>
              <a:srgbClr val="BD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138" name="Rectangle 805"/>
            <p:cNvSpPr>
              <a:spLocks noChangeArrowheads="1"/>
            </p:cNvSpPr>
            <p:nvPr/>
          </p:nvSpPr>
          <p:spPr bwMode="auto">
            <a:xfrm>
              <a:off x="988" y="1551"/>
              <a:ext cx="125" cy="40"/>
            </a:xfrm>
            <a:prstGeom prst="rect">
              <a:avLst/>
            </a:prstGeom>
            <a:solidFill>
              <a:srgbClr val="BC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139" name="Rectangle 806"/>
            <p:cNvSpPr>
              <a:spLocks noChangeArrowheads="1"/>
            </p:cNvSpPr>
            <p:nvPr/>
          </p:nvSpPr>
          <p:spPr bwMode="auto">
            <a:xfrm>
              <a:off x="988" y="1591"/>
              <a:ext cx="125" cy="33"/>
            </a:xfrm>
            <a:prstGeom prst="rect">
              <a:avLst/>
            </a:prstGeom>
            <a:solidFill>
              <a:srgbClr val="BC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140" name="Rectangle 807"/>
            <p:cNvSpPr>
              <a:spLocks noChangeArrowheads="1"/>
            </p:cNvSpPr>
            <p:nvPr/>
          </p:nvSpPr>
          <p:spPr bwMode="auto">
            <a:xfrm>
              <a:off x="988" y="1624"/>
              <a:ext cx="125" cy="33"/>
            </a:xfrm>
            <a:prstGeom prst="rect">
              <a:avLst/>
            </a:prstGeom>
            <a:solidFill>
              <a:srgbClr val="BB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141" name="Rectangle 808"/>
            <p:cNvSpPr>
              <a:spLocks noChangeArrowheads="1"/>
            </p:cNvSpPr>
            <p:nvPr/>
          </p:nvSpPr>
          <p:spPr bwMode="auto">
            <a:xfrm>
              <a:off x="988" y="1657"/>
              <a:ext cx="125" cy="39"/>
            </a:xfrm>
            <a:prstGeom prst="rect">
              <a:avLst/>
            </a:prstGeom>
            <a:solidFill>
              <a:srgbClr val="BB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142" name="Rectangle 809"/>
            <p:cNvSpPr>
              <a:spLocks noChangeArrowheads="1"/>
            </p:cNvSpPr>
            <p:nvPr/>
          </p:nvSpPr>
          <p:spPr bwMode="auto">
            <a:xfrm>
              <a:off x="988" y="1696"/>
              <a:ext cx="125" cy="33"/>
            </a:xfrm>
            <a:prstGeom prst="rect">
              <a:avLst/>
            </a:prstGeom>
            <a:solidFill>
              <a:srgbClr val="BA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143" name="Rectangle 810"/>
            <p:cNvSpPr>
              <a:spLocks noChangeArrowheads="1"/>
            </p:cNvSpPr>
            <p:nvPr/>
          </p:nvSpPr>
          <p:spPr bwMode="auto">
            <a:xfrm>
              <a:off x="988" y="1729"/>
              <a:ext cx="125" cy="40"/>
            </a:xfrm>
            <a:prstGeom prst="rect">
              <a:avLst/>
            </a:prstGeom>
            <a:solidFill>
              <a:srgbClr val="BA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144" name="Rectangle 811"/>
            <p:cNvSpPr>
              <a:spLocks noChangeArrowheads="1"/>
            </p:cNvSpPr>
            <p:nvPr/>
          </p:nvSpPr>
          <p:spPr bwMode="auto">
            <a:xfrm>
              <a:off x="988" y="1769"/>
              <a:ext cx="125" cy="33"/>
            </a:xfrm>
            <a:prstGeom prst="rect">
              <a:avLst/>
            </a:prstGeom>
            <a:solidFill>
              <a:srgbClr val="B9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145" name="Rectangle 812"/>
            <p:cNvSpPr>
              <a:spLocks noChangeArrowheads="1"/>
            </p:cNvSpPr>
            <p:nvPr/>
          </p:nvSpPr>
          <p:spPr bwMode="auto">
            <a:xfrm>
              <a:off x="988" y="1802"/>
              <a:ext cx="125" cy="39"/>
            </a:xfrm>
            <a:prstGeom prst="rect">
              <a:avLst/>
            </a:prstGeom>
            <a:solidFill>
              <a:srgbClr val="B8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146" name="Rectangle 813"/>
            <p:cNvSpPr>
              <a:spLocks noChangeArrowheads="1"/>
            </p:cNvSpPr>
            <p:nvPr/>
          </p:nvSpPr>
          <p:spPr bwMode="auto">
            <a:xfrm>
              <a:off x="988" y="1841"/>
              <a:ext cx="125" cy="33"/>
            </a:xfrm>
            <a:prstGeom prst="rect">
              <a:avLst/>
            </a:prstGeom>
            <a:solidFill>
              <a:srgbClr val="B7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147" name="Rectangle 814"/>
            <p:cNvSpPr>
              <a:spLocks noChangeArrowheads="1"/>
            </p:cNvSpPr>
            <p:nvPr/>
          </p:nvSpPr>
          <p:spPr bwMode="auto">
            <a:xfrm>
              <a:off x="988" y="1874"/>
              <a:ext cx="125" cy="33"/>
            </a:xfrm>
            <a:prstGeom prst="rect">
              <a:avLst/>
            </a:prstGeom>
            <a:solidFill>
              <a:srgbClr val="B7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148" name="Rectangle 815"/>
            <p:cNvSpPr>
              <a:spLocks noChangeArrowheads="1"/>
            </p:cNvSpPr>
            <p:nvPr/>
          </p:nvSpPr>
          <p:spPr bwMode="auto">
            <a:xfrm>
              <a:off x="988" y="1907"/>
              <a:ext cx="125" cy="40"/>
            </a:xfrm>
            <a:prstGeom prst="rect">
              <a:avLst/>
            </a:prstGeom>
            <a:solidFill>
              <a:srgbClr val="B6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149" name="Rectangle 816"/>
            <p:cNvSpPr>
              <a:spLocks noChangeArrowheads="1"/>
            </p:cNvSpPr>
            <p:nvPr/>
          </p:nvSpPr>
          <p:spPr bwMode="auto">
            <a:xfrm>
              <a:off x="988" y="1947"/>
              <a:ext cx="125" cy="33"/>
            </a:xfrm>
            <a:prstGeom prst="rect">
              <a:avLst/>
            </a:prstGeom>
            <a:solidFill>
              <a:srgbClr val="B5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150" name="Rectangle 817"/>
            <p:cNvSpPr>
              <a:spLocks noChangeArrowheads="1"/>
            </p:cNvSpPr>
            <p:nvPr/>
          </p:nvSpPr>
          <p:spPr bwMode="auto">
            <a:xfrm>
              <a:off x="988" y="1980"/>
              <a:ext cx="125" cy="40"/>
            </a:xfrm>
            <a:prstGeom prst="rect">
              <a:avLst/>
            </a:prstGeom>
            <a:solidFill>
              <a:srgbClr val="B4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151" name="Rectangle 818"/>
            <p:cNvSpPr>
              <a:spLocks noChangeArrowheads="1"/>
            </p:cNvSpPr>
            <p:nvPr/>
          </p:nvSpPr>
          <p:spPr bwMode="auto">
            <a:xfrm>
              <a:off x="988" y="2020"/>
              <a:ext cx="125" cy="33"/>
            </a:xfrm>
            <a:prstGeom prst="rect">
              <a:avLst/>
            </a:prstGeom>
            <a:solidFill>
              <a:srgbClr val="B3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152" name="Rectangle 819"/>
            <p:cNvSpPr>
              <a:spLocks noChangeArrowheads="1"/>
            </p:cNvSpPr>
            <p:nvPr/>
          </p:nvSpPr>
          <p:spPr bwMode="auto">
            <a:xfrm>
              <a:off x="988" y="2053"/>
              <a:ext cx="125" cy="39"/>
            </a:xfrm>
            <a:prstGeom prst="rect">
              <a:avLst/>
            </a:prstGeom>
            <a:solidFill>
              <a:srgbClr val="B2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153" name="Rectangle 820"/>
            <p:cNvSpPr>
              <a:spLocks noChangeArrowheads="1"/>
            </p:cNvSpPr>
            <p:nvPr/>
          </p:nvSpPr>
          <p:spPr bwMode="auto">
            <a:xfrm>
              <a:off x="988" y="2092"/>
              <a:ext cx="125" cy="33"/>
            </a:xfrm>
            <a:prstGeom prst="rect">
              <a:avLst/>
            </a:prstGeom>
            <a:solidFill>
              <a:srgbClr val="B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154" name="Rectangle 821"/>
            <p:cNvSpPr>
              <a:spLocks noChangeArrowheads="1"/>
            </p:cNvSpPr>
            <p:nvPr/>
          </p:nvSpPr>
          <p:spPr bwMode="auto">
            <a:xfrm>
              <a:off x="988" y="2125"/>
              <a:ext cx="125" cy="40"/>
            </a:xfrm>
            <a:prstGeom prst="rect">
              <a:avLst/>
            </a:prstGeom>
            <a:solidFill>
              <a:srgbClr val="AF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155" name="Rectangle 822"/>
            <p:cNvSpPr>
              <a:spLocks noChangeArrowheads="1"/>
            </p:cNvSpPr>
            <p:nvPr/>
          </p:nvSpPr>
          <p:spPr bwMode="auto">
            <a:xfrm>
              <a:off x="988" y="2165"/>
              <a:ext cx="125" cy="33"/>
            </a:xfrm>
            <a:prstGeom prst="rect">
              <a:avLst/>
            </a:prstGeom>
            <a:solidFill>
              <a:srgbClr val="AE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156" name="Rectangle 823"/>
            <p:cNvSpPr>
              <a:spLocks noChangeArrowheads="1"/>
            </p:cNvSpPr>
            <p:nvPr/>
          </p:nvSpPr>
          <p:spPr bwMode="auto">
            <a:xfrm>
              <a:off x="988" y="2198"/>
              <a:ext cx="125" cy="33"/>
            </a:xfrm>
            <a:prstGeom prst="rect">
              <a:avLst/>
            </a:prstGeom>
            <a:solidFill>
              <a:srgbClr val="AD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157" name="Rectangle 824"/>
            <p:cNvSpPr>
              <a:spLocks noChangeArrowheads="1"/>
            </p:cNvSpPr>
            <p:nvPr/>
          </p:nvSpPr>
          <p:spPr bwMode="auto">
            <a:xfrm>
              <a:off x="988" y="2231"/>
              <a:ext cx="125" cy="39"/>
            </a:xfrm>
            <a:prstGeom prst="rect">
              <a:avLst/>
            </a:prstGeom>
            <a:solidFill>
              <a:srgbClr val="AB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158" name="Rectangle 825"/>
            <p:cNvSpPr>
              <a:spLocks noChangeArrowheads="1"/>
            </p:cNvSpPr>
            <p:nvPr/>
          </p:nvSpPr>
          <p:spPr bwMode="auto">
            <a:xfrm>
              <a:off x="988" y="2270"/>
              <a:ext cx="125" cy="33"/>
            </a:xfrm>
            <a:prstGeom prst="rect">
              <a:avLst/>
            </a:prstGeom>
            <a:solidFill>
              <a:srgbClr val="AA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159" name="Rectangle 826"/>
            <p:cNvSpPr>
              <a:spLocks noChangeArrowheads="1"/>
            </p:cNvSpPr>
            <p:nvPr/>
          </p:nvSpPr>
          <p:spPr bwMode="auto">
            <a:xfrm>
              <a:off x="988" y="2303"/>
              <a:ext cx="125" cy="40"/>
            </a:xfrm>
            <a:prstGeom prst="rect">
              <a:avLst/>
            </a:prstGeom>
            <a:solidFill>
              <a:srgbClr val="A8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160" name="Rectangle 827"/>
            <p:cNvSpPr>
              <a:spLocks noChangeArrowheads="1"/>
            </p:cNvSpPr>
            <p:nvPr/>
          </p:nvSpPr>
          <p:spPr bwMode="auto">
            <a:xfrm>
              <a:off x="988" y="2343"/>
              <a:ext cx="125" cy="33"/>
            </a:xfrm>
            <a:prstGeom prst="rect">
              <a:avLst/>
            </a:prstGeom>
            <a:solidFill>
              <a:srgbClr val="A7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161" name="Rectangle 828"/>
            <p:cNvSpPr>
              <a:spLocks noChangeArrowheads="1"/>
            </p:cNvSpPr>
            <p:nvPr/>
          </p:nvSpPr>
          <p:spPr bwMode="auto">
            <a:xfrm>
              <a:off x="988" y="2376"/>
              <a:ext cx="125" cy="40"/>
            </a:xfrm>
            <a:prstGeom prst="rect">
              <a:avLst/>
            </a:prstGeom>
            <a:solidFill>
              <a:srgbClr val="A5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162" name="Rectangle 829"/>
            <p:cNvSpPr>
              <a:spLocks noChangeArrowheads="1"/>
            </p:cNvSpPr>
            <p:nvPr/>
          </p:nvSpPr>
          <p:spPr bwMode="auto">
            <a:xfrm>
              <a:off x="988" y="2416"/>
              <a:ext cx="125" cy="33"/>
            </a:xfrm>
            <a:prstGeom prst="rect">
              <a:avLst/>
            </a:prstGeom>
            <a:solidFill>
              <a:srgbClr val="A4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163" name="Rectangle 830"/>
            <p:cNvSpPr>
              <a:spLocks noChangeArrowheads="1"/>
            </p:cNvSpPr>
            <p:nvPr/>
          </p:nvSpPr>
          <p:spPr bwMode="auto">
            <a:xfrm>
              <a:off x="988" y="2449"/>
              <a:ext cx="125" cy="39"/>
            </a:xfrm>
            <a:prstGeom prst="rect">
              <a:avLst/>
            </a:prstGeom>
            <a:solidFill>
              <a:srgbClr val="A2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164" name="Rectangle 831"/>
            <p:cNvSpPr>
              <a:spLocks noChangeArrowheads="1"/>
            </p:cNvSpPr>
            <p:nvPr/>
          </p:nvSpPr>
          <p:spPr bwMode="auto">
            <a:xfrm>
              <a:off x="988" y="2488"/>
              <a:ext cx="125" cy="33"/>
            </a:xfrm>
            <a:prstGeom prst="rect">
              <a:avLst/>
            </a:prstGeom>
            <a:solidFill>
              <a:srgbClr val="A1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165" name="Rectangle 832"/>
            <p:cNvSpPr>
              <a:spLocks noChangeArrowheads="1"/>
            </p:cNvSpPr>
            <p:nvPr/>
          </p:nvSpPr>
          <p:spPr bwMode="auto">
            <a:xfrm>
              <a:off x="988" y="2521"/>
              <a:ext cx="125" cy="33"/>
            </a:xfrm>
            <a:prstGeom prst="rect">
              <a:avLst/>
            </a:prstGeom>
            <a:solidFill>
              <a:srgbClr val="9F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166" name="Rectangle 833"/>
            <p:cNvSpPr>
              <a:spLocks noChangeArrowheads="1"/>
            </p:cNvSpPr>
            <p:nvPr/>
          </p:nvSpPr>
          <p:spPr bwMode="auto">
            <a:xfrm>
              <a:off x="988" y="2554"/>
              <a:ext cx="125" cy="40"/>
            </a:xfrm>
            <a:prstGeom prst="rect">
              <a:avLst/>
            </a:prstGeom>
            <a:solidFill>
              <a:srgbClr val="9D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167" name="Rectangle 834"/>
            <p:cNvSpPr>
              <a:spLocks noChangeArrowheads="1"/>
            </p:cNvSpPr>
            <p:nvPr/>
          </p:nvSpPr>
          <p:spPr bwMode="auto">
            <a:xfrm>
              <a:off x="988" y="2594"/>
              <a:ext cx="125" cy="33"/>
            </a:xfrm>
            <a:prstGeom prst="rect">
              <a:avLst/>
            </a:prstGeom>
            <a:solidFill>
              <a:srgbClr val="9C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168" name="Rectangle 835"/>
            <p:cNvSpPr>
              <a:spLocks noChangeArrowheads="1"/>
            </p:cNvSpPr>
            <p:nvPr/>
          </p:nvSpPr>
          <p:spPr bwMode="auto">
            <a:xfrm>
              <a:off x="988" y="2627"/>
              <a:ext cx="125" cy="40"/>
            </a:xfrm>
            <a:prstGeom prst="rect">
              <a:avLst/>
            </a:prstGeom>
            <a:solidFill>
              <a:srgbClr val="9A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169" name="Rectangle 836"/>
            <p:cNvSpPr>
              <a:spLocks noChangeArrowheads="1"/>
            </p:cNvSpPr>
            <p:nvPr/>
          </p:nvSpPr>
          <p:spPr bwMode="auto">
            <a:xfrm>
              <a:off x="988" y="2667"/>
              <a:ext cx="125" cy="33"/>
            </a:xfrm>
            <a:prstGeom prst="rect">
              <a:avLst/>
            </a:prstGeom>
            <a:solidFill>
              <a:srgbClr val="98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170" name="Rectangle 837"/>
            <p:cNvSpPr>
              <a:spLocks noChangeArrowheads="1"/>
            </p:cNvSpPr>
            <p:nvPr/>
          </p:nvSpPr>
          <p:spPr bwMode="auto">
            <a:xfrm>
              <a:off x="988" y="2700"/>
              <a:ext cx="125" cy="39"/>
            </a:xfrm>
            <a:prstGeom prst="rect">
              <a:avLst/>
            </a:prstGeom>
            <a:solidFill>
              <a:srgbClr val="97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171" name="Rectangle 838"/>
            <p:cNvSpPr>
              <a:spLocks noChangeArrowheads="1"/>
            </p:cNvSpPr>
            <p:nvPr/>
          </p:nvSpPr>
          <p:spPr bwMode="auto">
            <a:xfrm>
              <a:off x="988" y="2739"/>
              <a:ext cx="125" cy="33"/>
            </a:xfrm>
            <a:prstGeom prst="rect">
              <a:avLst/>
            </a:prstGeom>
            <a:solidFill>
              <a:srgbClr val="95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172" name="Rectangle 839"/>
            <p:cNvSpPr>
              <a:spLocks noChangeArrowheads="1"/>
            </p:cNvSpPr>
            <p:nvPr/>
          </p:nvSpPr>
          <p:spPr bwMode="auto">
            <a:xfrm>
              <a:off x="988" y="2772"/>
              <a:ext cx="125" cy="33"/>
            </a:xfrm>
            <a:prstGeom prst="rect">
              <a:avLst/>
            </a:prstGeom>
            <a:solidFill>
              <a:srgbClr val="94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173" name="Rectangle 840"/>
            <p:cNvSpPr>
              <a:spLocks noChangeArrowheads="1"/>
            </p:cNvSpPr>
            <p:nvPr/>
          </p:nvSpPr>
          <p:spPr bwMode="auto">
            <a:xfrm>
              <a:off x="988" y="2805"/>
              <a:ext cx="125" cy="40"/>
            </a:xfrm>
            <a:prstGeom prst="rect">
              <a:avLst/>
            </a:prstGeom>
            <a:solidFill>
              <a:srgbClr val="92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174" name="Rectangle 841"/>
            <p:cNvSpPr>
              <a:spLocks noChangeArrowheads="1"/>
            </p:cNvSpPr>
            <p:nvPr/>
          </p:nvSpPr>
          <p:spPr bwMode="auto">
            <a:xfrm>
              <a:off x="988" y="2845"/>
              <a:ext cx="125" cy="33"/>
            </a:xfrm>
            <a:prstGeom prst="rect">
              <a:avLst/>
            </a:prstGeom>
            <a:solidFill>
              <a:srgbClr val="91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175" name="Rectangle 842"/>
            <p:cNvSpPr>
              <a:spLocks noChangeArrowheads="1"/>
            </p:cNvSpPr>
            <p:nvPr/>
          </p:nvSpPr>
          <p:spPr bwMode="auto">
            <a:xfrm>
              <a:off x="988" y="2878"/>
              <a:ext cx="125" cy="39"/>
            </a:xfrm>
            <a:prstGeom prst="rect">
              <a:avLst/>
            </a:prstGeom>
            <a:solidFill>
              <a:srgbClr val="8F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176" name="Rectangle 843"/>
            <p:cNvSpPr>
              <a:spLocks noChangeArrowheads="1"/>
            </p:cNvSpPr>
            <p:nvPr/>
          </p:nvSpPr>
          <p:spPr bwMode="auto">
            <a:xfrm>
              <a:off x="988" y="2917"/>
              <a:ext cx="125" cy="33"/>
            </a:xfrm>
            <a:prstGeom prst="rect">
              <a:avLst/>
            </a:prstGeom>
            <a:solidFill>
              <a:srgbClr val="8E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177" name="Rectangle 844"/>
            <p:cNvSpPr>
              <a:spLocks noChangeArrowheads="1"/>
            </p:cNvSpPr>
            <p:nvPr/>
          </p:nvSpPr>
          <p:spPr bwMode="auto">
            <a:xfrm>
              <a:off x="988" y="2950"/>
              <a:ext cx="125" cy="40"/>
            </a:xfrm>
            <a:prstGeom prst="rect">
              <a:avLst/>
            </a:prstGeom>
            <a:solidFill>
              <a:srgbClr val="8C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178" name="Rectangle 845"/>
            <p:cNvSpPr>
              <a:spLocks noChangeArrowheads="1"/>
            </p:cNvSpPr>
            <p:nvPr/>
          </p:nvSpPr>
          <p:spPr bwMode="auto">
            <a:xfrm>
              <a:off x="988" y="2990"/>
              <a:ext cx="125" cy="33"/>
            </a:xfrm>
            <a:prstGeom prst="rect">
              <a:avLst/>
            </a:prstGeom>
            <a:solidFill>
              <a:srgbClr val="8B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179" name="Rectangle 846"/>
            <p:cNvSpPr>
              <a:spLocks noChangeArrowheads="1"/>
            </p:cNvSpPr>
            <p:nvPr/>
          </p:nvSpPr>
          <p:spPr bwMode="auto">
            <a:xfrm>
              <a:off x="988" y="3023"/>
              <a:ext cx="125" cy="40"/>
            </a:xfrm>
            <a:prstGeom prst="rect">
              <a:avLst/>
            </a:prstGeom>
            <a:solidFill>
              <a:srgbClr val="8A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180" name="Rectangle 847"/>
            <p:cNvSpPr>
              <a:spLocks noChangeArrowheads="1"/>
            </p:cNvSpPr>
            <p:nvPr/>
          </p:nvSpPr>
          <p:spPr bwMode="auto">
            <a:xfrm>
              <a:off x="988" y="3063"/>
              <a:ext cx="125" cy="33"/>
            </a:xfrm>
            <a:prstGeom prst="rect">
              <a:avLst/>
            </a:prstGeom>
            <a:solidFill>
              <a:srgbClr val="88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181" name="Rectangle 848"/>
            <p:cNvSpPr>
              <a:spLocks noChangeArrowheads="1"/>
            </p:cNvSpPr>
            <p:nvPr/>
          </p:nvSpPr>
          <p:spPr bwMode="auto">
            <a:xfrm>
              <a:off x="988" y="3096"/>
              <a:ext cx="125" cy="33"/>
            </a:xfrm>
            <a:prstGeom prst="rect">
              <a:avLst/>
            </a:prstGeom>
            <a:solidFill>
              <a:srgbClr val="88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182" name="Rectangle 849"/>
            <p:cNvSpPr>
              <a:spLocks noChangeArrowheads="1"/>
            </p:cNvSpPr>
            <p:nvPr/>
          </p:nvSpPr>
          <p:spPr bwMode="auto">
            <a:xfrm>
              <a:off x="988" y="3129"/>
              <a:ext cx="125" cy="39"/>
            </a:xfrm>
            <a:prstGeom prst="rect">
              <a:avLst/>
            </a:prstGeom>
            <a:solidFill>
              <a:srgbClr val="86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183" name="Rectangle 850"/>
            <p:cNvSpPr>
              <a:spLocks noChangeArrowheads="1"/>
            </p:cNvSpPr>
            <p:nvPr/>
          </p:nvSpPr>
          <p:spPr bwMode="auto">
            <a:xfrm>
              <a:off x="988" y="3168"/>
              <a:ext cx="125" cy="33"/>
            </a:xfrm>
            <a:prstGeom prst="rect">
              <a:avLst/>
            </a:prstGeom>
            <a:solidFill>
              <a:srgbClr val="85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184" name="Rectangle 851"/>
            <p:cNvSpPr>
              <a:spLocks noChangeArrowheads="1"/>
            </p:cNvSpPr>
            <p:nvPr/>
          </p:nvSpPr>
          <p:spPr bwMode="auto">
            <a:xfrm>
              <a:off x="988" y="3201"/>
              <a:ext cx="125" cy="40"/>
            </a:xfrm>
            <a:prstGeom prst="rect">
              <a:avLst/>
            </a:prstGeom>
            <a:solidFill>
              <a:srgbClr val="84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185" name="Rectangle 852"/>
            <p:cNvSpPr>
              <a:spLocks noChangeArrowheads="1"/>
            </p:cNvSpPr>
            <p:nvPr/>
          </p:nvSpPr>
          <p:spPr bwMode="auto">
            <a:xfrm>
              <a:off x="988" y="3241"/>
              <a:ext cx="125" cy="33"/>
            </a:xfrm>
            <a:prstGeom prst="rect">
              <a:avLst/>
            </a:prstGeom>
            <a:solidFill>
              <a:srgbClr val="84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186" name="Rectangle 853"/>
            <p:cNvSpPr>
              <a:spLocks noChangeArrowheads="1"/>
            </p:cNvSpPr>
            <p:nvPr/>
          </p:nvSpPr>
          <p:spPr bwMode="auto">
            <a:xfrm>
              <a:off x="988" y="3274"/>
              <a:ext cx="125" cy="40"/>
            </a:xfrm>
            <a:prstGeom prst="rect">
              <a:avLst/>
            </a:prstGeom>
            <a:solidFill>
              <a:srgbClr val="83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187" name="Rectangle 854"/>
            <p:cNvSpPr>
              <a:spLocks noChangeArrowheads="1"/>
            </p:cNvSpPr>
            <p:nvPr/>
          </p:nvSpPr>
          <p:spPr bwMode="auto">
            <a:xfrm>
              <a:off x="988" y="3314"/>
              <a:ext cx="125" cy="33"/>
            </a:xfrm>
            <a:prstGeom prst="rect">
              <a:avLst/>
            </a:prstGeom>
            <a:solidFill>
              <a:srgbClr val="82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188" name="Rectangle 855"/>
            <p:cNvSpPr>
              <a:spLocks noChangeArrowheads="1"/>
            </p:cNvSpPr>
            <p:nvPr/>
          </p:nvSpPr>
          <p:spPr bwMode="auto">
            <a:xfrm>
              <a:off x="988" y="3347"/>
              <a:ext cx="125" cy="33"/>
            </a:xfrm>
            <a:prstGeom prst="rect">
              <a:avLst/>
            </a:prstGeom>
            <a:solidFill>
              <a:srgbClr val="81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189" name="Rectangle 856"/>
            <p:cNvSpPr>
              <a:spLocks noChangeArrowheads="1"/>
            </p:cNvSpPr>
            <p:nvPr/>
          </p:nvSpPr>
          <p:spPr bwMode="auto">
            <a:xfrm>
              <a:off x="988" y="3380"/>
              <a:ext cx="125" cy="39"/>
            </a:xfrm>
            <a:prstGeom prst="rect">
              <a:avLst/>
            </a:prstGeom>
            <a:solidFill>
              <a:srgbClr val="81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190" name="Rectangle 857"/>
            <p:cNvSpPr>
              <a:spLocks noChangeArrowheads="1"/>
            </p:cNvSpPr>
            <p:nvPr/>
          </p:nvSpPr>
          <p:spPr bwMode="auto">
            <a:xfrm>
              <a:off x="988" y="3419"/>
              <a:ext cx="125" cy="33"/>
            </a:xfrm>
            <a:prstGeom prst="rect">
              <a:avLst/>
            </a:prstGeom>
            <a:solidFill>
              <a:srgbClr val="8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191" name="Rectangle 858"/>
            <p:cNvSpPr>
              <a:spLocks noChangeArrowheads="1"/>
            </p:cNvSpPr>
            <p:nvPr/>
          </p:nvSpPr>
          <p:spPr bwMode="auto">
            <a:xfrm>
              <a:off x="988" y="3452"/>
              <a:ext cx="125" cy="40"/>
            </a:xfrm>
            <a:prstGeom prst="rect">
              <a:avLst/>
            </a:prstGeom>
            <a:solidFill>
              <a:srgbClr val="8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192" name="Rectangle 859"/>
            <p:cNvSpPr>
              <a:spLocks noChangeArrowheads="1"/>
            </p:cNvSpPr>
            <p:nvPr/>
          </p:nvSpPr>
          <p:spPr bwMode="auto">
            <a:xfrm>
              <a:off x="988" y="3492"/>
              <a:ext cx="125" cy="33"/>
            </a:xfrm>
            <a:prstGeom prst="rect">
              <a:avLst/>
            </a:prstGeom>
            <a:solidFill>
              <a:srgbClr val="7F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193" name="Rectangle 860"/>
            <p:cNvSpPr>
              <a:spLocks noChangeArrowheads="1"/>
            </p:cNvSpPr>
            <p:nvPr/>
          </p:nvSpPr>
          <p:spPr bwMode="auto">
            <a:xfrm>
              <a:off x="988" y="3525"/>
              <a:ext cx="125" cy="39"/>
            </a:xfrm>
            <a:prstGeom prst="rect">
              <a:avLst/>
            </a:prstGeom>
            <a:solidFill>
              <a:srgbClr val="7F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194" name="Rectangle 861"/>
            <p:cNvSpPr>
              <a:spLocks noChangeArrowheads="1"/>
            </p:cNvSpPr>
            <p:nvPr/>
          </p:nvSpPr>
          <p:spPr bwMode="auto">
            <a:xfrm>
              <a:off x="988" y="3564"/>
              <a:ext cx="125" cy="33"/>
            </a:xfrm>
            <a:prstGeom prst="rect">
              <a:avLst/>
            </a:prstGeom>
            <a:solidFill>
              <a:srgbClr val="7E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195" name="Rectangle 862"/>
            <p:cNvSpPr>
              <a:spLocks noChangeArrowheads="1"/>
            </p:cNvSpPr>
            <p:nvPr/>
          </p:nvSpPr>
          <p:spPr bwMode="auto">
            <a:xfrm>
              <a:off x="988" y="3597"/>
              <a:ext cx="125" cy="40"/>
            </a:xfrm>
            <a:prstGeom prst="rect">
              <a:avLst/>
            </a:prstGeom>
            <a:solidFill>
              <a:srgbClr val="7E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196" name="Rectangle 863"/>
            <p:cNvSpPr>
              <a:spLocks noChangeArrowheads="1"/>
            </p:cNvSpPr>
            <p:nvPr/>
          </p:nvSpPr>
          <p:spPr bwMode="auto">
            <a:xfrm>
              <a:off x="988" y="3637"/>
              <a:ext cx="125" cy="33"/>
            </a:xfrm>
            <a:prstGeom prst="rect">
              <a:avLst/>
            </a:prstGeom>
            <a:solidFill>
              <a:srgbClr val="7E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</p:grpSp>
      <p:sp>
        <p:nvSpPr>
          <p:cNvPr id="29753" name="Freeform 864"/>
          <p:cNvSpPr>
            <a:spLocks/>
          </p:cNvSpPr>
          <p:nvPr/>
        </p:nvSpPr>
        <p:spPr bwMode="auto">
          <a:xfrm>
            <a:off x="3092451" y="2063751"/>
            <a:ext cx="187325" cy="3751263"/>
          </a:xfrm>
          <a:custGeom>
            <a:avLst/>
            <a:gdLst>
              <a:gd name="T0" fmla="*/ 0 w 118"/>
              <a:gd name="T1" fmla="*/ 2147483647 h 2363"/>
              <a:gd name="T2" fmla="*/ 0 w 118"/>
              <a:gd name="T3" fmla="*/ 0 h 2363"/>
              <a:gd name="T4" fmla="*/ 297378460 w 118"/>
              <a:gd name="T5" fmla="*/ 498990996 h 2363"/>
              <a:gd name="T6" fmla="*/ 297378460 w 118"/>
              <a:gd name="T7" fmla="*/ 2147483647 h 2363"/>
              <a:gd name="T8" fmla="*/ 0 w 118"/>
              <a:gd name="T9" fmla="*/ 2147483647 h 236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18"/>
              <a:gd name="T16" fmla="*/ 0 h 2363"/>
              <a:gd name="T17" fmla="*/ 118 w 118"/>
              <a:gd name="T18" fmla="*/ 2363 h 2363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18" h="2363">
                <a:moveTo>
                  <a:pt x="0" y="2165"/>
                </a:moveTo>
                <a:lnTo>
                  <a:pt x="0" y="0"/>
                </a:lnTo>
                <a:lnTo>
                  <a:pt x="118" y="198"/>
                </a:lnTo>
                <a:lnTo>
                  <a:pt x="118" y="2363"/>
                </a:lnTo>
                <a:lnTo>
                  <a:pt x="0" y="2165"/>
                </a:lnTo>
                <a:close/>
              </a:path>
            </a:pathLst>
          </a:custGeom>
          <a:noFill/>
          <a:ln w="11113">
            <a:solidFill>
              <a:srgbClr val="FDE219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sr-Latn-CS"/>
          </a:p>
        </p:txBody>
      </p:sp>
      <p:grpSp>
        <p:nvGrpSpPr>
          <p:cNvPr id="29754" name="Group 865"/>
          <p:cNvGrpSpPr>
            <a:grpSpLocks/>
          </p:cNvGrpSpPr>
          <p:nvPr/>
        </p:nvGrpSpPr>
        <p:grpSpPr bwMode="auto">
          <a:xfrm>
            <a:off x="3092451" y="2063750"/>
            <a:ext cx="512763" cy="325438"/>
            <a:chOff x="988" y="1300"/>
            <a:chExt cx="323" cy="205"/>
          </a:xfrm>
        </p:grpSpPr>
        <p:sp>
          <p:nvSpPr>
            <p:cNvPr id="30100" name="Rectangle 866"/>
            <p:cNvSpPr>
              <a:spLocks noChangeArrowheads="1"/>
            </p:cNvSpPr>
            <p:nvPr/>
          </p:nvSpPr>
          <p:spPr bwMode="auto">
            <a:xfrm>
              <a:off x="988" y="1300"/>
              <a:ext cx="323" cy="7"/>
            </a:xfrm>
            <a:prstGeom prst="rect">
              <a:avLst/>
            </a:prstGeom>
            <a:solidFill>
              <a:srgbClr val="BE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101" name="Rectangle 867"/>
            <p:cNvSpPr>
              <a:spLocks noChangeArrowheads="1"/>
            </p:cNvSpPr>
            <p:nvPr/>
          </p:nvSpPr>
          <p:spPr bwMode="auto">
            <a:xfrm>
              <a:off x="988" y="1307"/>
              <a:ext cx="323" cy="6"/>
            </a:xfrm>
            <a:prstGeom prst="rect">
              <a:avLst/>
            </a:prstGeom>
            <a:solidFill>
              <a:srgbClr val="BE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102" name="Rectangle 868"/>
            <p:cNvSpPr>
              <a:spLocks noChangeArrowheads="1"/>
            </p:cNvSpPr>
            <p:nvPr/>
          </p:nvSpPr>
          <p:spPr bwMode="auto">
            <a:xfrm>
              <a:off x="988" y="1313"/>
              <a:ext cx="323" cy="7"/>
            </a:xfrm>
            <a:prstGeom prst="rect">
              <a:avLst/>
            </a:prstGeom>
            <a:solidFill>
              <a:srgbClr val="BD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103" name="Rectangle 869"/>
            <p:cNvSpPr>
              <a:spLocks noChangeArrowheads="1"/>
            </p:cNvSpPr>
            <p:nvPr/>
          </p:nvSpPr>
          <p:spPr bwMode="auto">
            <a:xfrm>
              <a:off x="988" y="1320"/>
              <a:ext cx="323" cy="6"/>
            </a:xfrm>
            <a:prstGeom prst="rect">
              <a:avLst/>
            </a:prstGeom>
            <a:solidFill>
              <a:srgbClr val="BC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104" name="Rectangle 870"/>
            <p:cNvSpPr>
              <a:spLocks noChangeArrowheads="1"/>
            </p:cNvSpPr>
            <p:nvPr/>
          </p:nvSpPr>
          <p:spPr bwMode="auto">
            <a:xfrm>
              <a:off x="988" y="1326"/>
              <a:ext cx="323" cy="7"/>
            </a:xfrm>
            <a:prstGeom prst="rect">
              <a:avLst/>
            </a:prstGeom>
            <a:solidFill>
              <a:srgbClr val="BB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105" name="Rectangle 871"/>
            <p:cNvSpPr>
              <a:spLocks noChangeArrowheads="1"/>
            </p:cNvSpPr>
            <p:nvPr/>
          </p:nvSpPr>
          <p:spPr bwMode="auto">
            <a:xfrm>
              <a:off x="988" y="1333"/>
              <a:ext cx="323" cy="7"/>
            </a:xfrm>
            <a:prstGeom prst="rect">
              <a:avLst/>
            </a:prstGeom>
            <a:solidFill>
              <a:srgbClr val="BA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106" name="Rectangle 872"/>
            <p:cNvSpPr>
              <a:spLocks noChangeArrowheads="1"/>
            </p:cNvSpPr>
            <p:nvPr/>
          </p:nvSpPr>
          <p:spPr bwMode="auto">
            <a:xfrm>
              <a:off x="988" y="1340"/>
              <a:ext cx="323" cy="6"/>
            </a:xfrm>
            <a:prstGeom prst="rect">
              <a:avLst/>
            </a:prstGeom>
            <a:solidFill>
              <a:srgbClr val="B9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107" name="Rectangle 873"/>
            <p:cNvSpPr>
              <a:spLocks noChangeArrowheads="1"/>
            </p:cNvSpPr>
            <p:nvPr/>
          </p:nvSpPr>
          <p:spPr bwMode="auto">
            <a:xfrm>
              <a:off x="988" y="1346"/>
              <a:ext cx="323" cy="7"/>
            </a:xfrm>
            <a:prstGeom prst="rect">
              <a:avLst/>
            </a:prstGeom>
            <a:solidFill>
              <a:srgbClr val="B7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108" name="Rectangle 874"/>
            <p:cNvSpPr>
              <a:spLocks noChangeArrowheads="1"/>
            </p:cNvSpPr>
            <p:nvPr/>
          </p:nvSpPr>
          <p:spPr bwMode="auto">
            <a:xfrm>
              <a:off x="988" y="1353"/>
              <a:ext cx="323" cy="6"/>
            </a:xfrm>
            <a:prstGeom prst="rect">
              <a:avLst/>
            </a:prstGeom>
            <a:solidFill>
              <a:srgbClr val="B5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109" name="Rectangle 875"/>
            <p:cNvSpPr>
              <a:spLocks noChangeArrowheads="1"/>
            </p:cNvSpPr>
            <p:nvPr/>
          </p:nvSpPr>
          <p:spPr bwMode="auto">
            <a:xfrm>
              <a:off x="988" y="1359"/>
              <a:ext cx="323" cy="7"/>
            </a:xfrm>
            <a:prstGeom prst="rect">
              <a:avLst/>
            </a:prstGeom>
            <a:solidFill>
              <a:srgbClr val="B3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110" name="Rectangle 876"/>
            <p:cNvSpPr>
              <a:spLocks noChangeArrowheads="1"/>
            </p:cNvSpPr>
            <p:nvPr/>
          </p:nvSpPr>
          <p:spPr bwMode="auto">
            <a:xfrm>
              <a:off x="988" y="1366"/>
              <a:ext cx="323" cy="7"/>
            </a:xfrm>
            <a:prstGeom prst="rect">
              <a:avLst/>
            </a:prstGeom>
            <a:solidFill>
              <a:srgbClr val="B1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111" name="Rectangle 877"/>
            <p:cNvSpPr>
              <a:spLocks noChangeArrowheads="1"/>
            </p:cNvSpPr>
            <p:nvPr/>
          </p:nvSpPr>
          <p:spPr bwMode="auto">
            <a:xfrm>
              <a:off x="988" y="1373"/>
              <a:ext cx="323" cy="6"/>
            </a:xfrm>
            <a:prstGeom prst="rect">
              <a:avLst/>
            </a:prstGeom>
            <a:solidFill>
              <a:srgbClr val="AE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112" name="Rectangle 878"/>
            <p:cNvSpPr>
              <a:spLocks noChangeArrowheads="1"/>
            </p:cNvSpPr>
            <p:nvPr/>
          </p:nvSpPr>
          <p:spPr bwMode="auto">
            <a:xfrm>
              <a:off x="988" y="1379"/>
              <a:ext cx="323" cy="7"/>
            </a:xfrm>
            <a:prstGeom prst="rect">
              <a:avLst/>
            </a:prstGeom>
            <a:solidFill>
              <a:srgbClr val="AB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113" name="Rectangle 879"/>
            <p:cNvSpPr>
              <a:spLocks noChangeArrowheads="1"/>
            </p:cNvSpPr>
            <p:nvPr/>
          </p:nvSpPr>
          <p:spPr bwMode="auto">
            <a:xfrm>
              <a:off x="988" y="1386"/>
              <a:ext cx="323" cy="6"/>
            </a:xfrm>
            <a:prstGeom prst="rect">
              <a:avLst/>
            </a:prstGeom>
            <a:solidFill>
              <a:srgbClr val="A8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114" name="Rectangle 880"/>
            <p:cNvSpPr>
              <a:spLocks noChangeArrowheads="1"/>
            </p:cNvSpPr>
            <p:nvPr/>
          </p:nvSpPr>
          <p:spPr bwMode="auto">
            <a:xfrm>
              <a:off x="988" y="1392"/>
              <a:ext cx="323" cy="7"/>
            </a:xfrm>
            <a:prstGeom prst="rect">
              <a:avLst/>
            </a:prstGeom>
            <a:solidFill>
              <a:srgbClr val="A5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115" name="Rectangle 881"/>
            <p:cNvSpPr>
              <a:spLocks noChangeArrowheads="1"/>
            </p:cNvSpPr>
            <p:nvPr/>
          </p:nvSpPr>
          <p:spPr bwMode="auto">
            <a:xfrm>
              <a:off x="988" y="1399"/>
              <a:ext cx="323" cy="7"/>
            </a:xfrm>
            <a:prstGeom prst="rect">
              <a:avLst/>
            </a:prstGeom>
            <a:solidFill>
              <a:srgbClr val="A1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116" name="Rectangle 882"/>
            <p:cNvSpPr>
              <a:spLocks noChangeArrowheads="1"/>
            </p:cNvSpPr>
            <p:nvPr/>
          </p:nvSpPr>
          <p:spPr bwMode="auto">
            <a:xfrm>
              <a:off x="988" y="1406"/>
              <a:ext cx="323" cy="6"/>
            </a:xfrm>
            <a:prstGeom prst="rect">
              <a:avLst/>
            </a:prstGeom>
            <a:solidFill>
              <a:srgbClr val="9E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117" name="Rectangle 883"/>
            <p:cNvSpPr>
              <a:spLocks noChangeArrowheads="1"/>
            </p:cNvSpPr>
            <p:nvPr/>
          </p:nvSpPr>
          <p:spPr bwMode="auto">
            <a:xfrm>
              <a:off x="988" y="1412"/>
              <a:ext cx="323" cy="7"/>
            </a:xfrm>
            <a:prstGeom prst="rect">
              <a:avLst/>
            </a:prstGeom>
            <a:solidFill>
              <a:srgbClr val="9A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118" name="Rectangle 884"/>
            <p:cNvSpPr>
              <a:spLocks noChangeArrowheads="1"/>
            </p:cNvSpPr>
            <p:nvPr/>
          </p:nvSpPr>
          <p:spPr bwMode="auto">
            <a:xfrm>
              <a:off x="988" y="1419"/>
              <a:ext cx="323" cy="6"/>
            </a:xfrm>
            <a:prstGeom prst="rect">
              <a:avLst/>
            </a:prstGeom>
            <a:solidFill>
              <a:srgbClr val="97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119" name="Rectangle 885"/>
            <p:cNvSpPr>
              <a:spLocks noChangeArrowheads="1"/>
            </p:cNvSpPr>
            <p:nvPr/>
          </p:nvSpPr>
          <p:spPr bwMode="auto">
            <a:xfrm>
              <a:off x="988" y="1425"/>
              <a:ext cx="323" cy="7"/>
            </a:xfrm>
            <a:prstGeom prst="rect">
              <a:avLst/>
            </a:prstGeom>
            <a:solidFill>
              <a:srgbClr val="93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120" name="Rectangle 886"/>
            <p:cNvSpPr>
              <a:spLocks noChangeArrowheads="1"/>
            </p:cNvSpPr>
            <p:nvPr/>
          </p:nvSpPr>
          <p:spPr bwMode="auto">
            <a:xfrm>
              <a:off x="988" y="1432"/>
              <a:ext cx="323" cy="7"/>
            </a:xfrm>
            <a:prstGeom prst="rect">
              <a:avLst/>
            </a:prstGeom>
            <a:solidFill>
              <a:srgbClr val="9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121" name="Rectangle 887"/>
            <p:cNvSpPr>
              <a:spLocks noChangeArrowheads="1"/>
            </p:cNvSpPr>
            <p:nvPr/>
          </p:nvSpPr>
          <p:spPr bwMode="auto">
            <a:xfrm>
              <a:off x="988" y="1439"/>
              <a:ext cx="323" cy="6"/>
            </a:xfrm>
            <a:prstGeom prst="rect">
              <a:avLst/>
            </a:prstGeom>
            <a:solidFill>
              <a:srgbClr val="8D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122" name="Rectangle 888"/>
            <p:cNvSpPr>
              <a:spLocks noChangeArrowheads="1"/>
            </p:cNvSpPr>
            <p:nvPr/>
          </p:nvSpPr>
          <p:spPr bwMode="auto">
            <a:xfrm>
              <a:off x="988" y="1445"/>
              <a:ext cx="323" cy="7"/>
            </a:xfrm>
            <a:prstGeom prst="rect">
              <a:avLst/>
            </a:prstGeom>
            <a:solidFill>
              <a:srgbClr val="8B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123" name="Rectangle 889"/>
            <p:cNvSpPr>
              <a:spLocks noChangeArrowheads="1"/>
            </p:cNvSpPr>
            <p:nvPr/>
          </p:nvSpPr>
          <p:spPr bwMode="auto">
            <a:xfrm>
              <a:off x="988" y="1452"/>
              <a:ext cx="323" cy="6"/>
            </a:xfrm>
            <a:prstGeom prst="rect">
              <a:avLst/>
            </a:prstGeom>
            <a:solidFill>
              <a:srgbClr val="88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124" name="Rectangle 890"/>
            <p:cNvSpPr>
              <a:spLocks noChangeArrowheads="1"/>
            </p:cNvSpPr>
            <p:nvPr/>
          </p:nvSpPr>
          <p:spPr bwMode="auto">
            <a:xfrm>
              <a:off x="988" y="1458"/>
              <a:ext cx="323" cy="7"/>
            </a:xfrm>
            <a:prstGeom prst="rect">
              <a:avLst/>
            </a:prstGeom>
            <a:solidFill>
              <a:srgbClr val="86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125" name="Rectangle 891"/>
            <p:cNvSpPr>
              <a:spLocks noChangeArrowheads="1"/>
            </p:cNvSpPr>
            <p:nvPr/>
          </p:nvSpPr>
          <p:spPr bwMode="auto">
            <a:xfrm>
              <a:off x="988" y="1465"/>
              <a:ext cx="323" cy="7"/>
            </a:xfrm>
            <a:prstGeom prst="rect">
              <a:avLst/>
            </a:prstGeom>
            <a:solidFill>
              <a:srgbClr val="84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126" name="Rectangle 892"/>
            <p:cNvSpPr>
              <a:spLocks noChangeArrowheads="1"/>
            </p:cNvSpPr>
            <p:nvPr/>
          </p:nvSpPr>
          <p:spPr bwMode="auto">
            <a:xfrm>
              <a:off x="988" y="1472"/>
              <a:ext cx="323" cy="6"/>
            </a:xfrm>
            <a:prstGeom prst="rect">
              <a:avLst/>
            </a:prstGeom>
            <a:solidFill>
              <a:srgbClr val="82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127" name="Rectangle 893"/>
            <p:cNvSpPr>
              <a:spLocks noChangeArrowheads="1"/>
            </p:cNvSpPr>
            <p:nvPr/>
          </p:nvSpPr>
          <p:spPr bwMode="auto">
            <a:xfrm>
              <a:off x="988" y="1478"/>
              <a:ext cx="323" cy="7"/>
            </a:xfrm>
            <a:prstGeom prst="rect">
              <a:avLst/>
            </a:prstGeom>
            <a:solidFill>
              <a:srgbClr val="81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128" name="Rectangle 894"/>
            <p:cNvSpPr>
              <a:spLocks noChangeArrowheads="1"/>
            </p:cNvSpPr>
            <p:nvPr/>
          </p:nvSpPr>
          <p:spPr bwMode="auto">
            <a:xfrm>
              <a:off x="988" y="1485"/>
              <a:ext cx="323" cy="6"/>
            </a:xfrm>
            <a:prstGeom prst="rect">
              <a:avLst/>
            </a:prstGeom>
            <a:solidFill>
              <a:srgbClr val="7F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129" name="Rectangle 895"/>
            <p:cNvSpPr>
              <a:spLocks noChangeArrowheads="1"/>
            </p:cNvSpPr>
            <p:nvPr/>
          </p:nvSpPr>
          <p:spPr bwMode="auto">
            <a:xfrm>
              <a:off x="988" y="1491"/>
              <a:ext cx="323" cy="7"/>
            </a:xfrm>
            <a:prstGeom prst="rect">
              <a:avLst/>
            </a:prstGeom>
            <a:solidFill>
              <a:srgbClr val="7F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130" name="Rectangle 896"/>
            <p:cNvSpPr>
              <a:spLocks noChangeArrowheads="1"/>
            </p:cNvSpPr>
            <p:nvPr/>
          </p:nvSpPr>
          <p:spPr bwMode="auto">
            <a:xfrm>
              <a:off x="988" y="1498"/>
              <a:ext cx="323" cy="7"/>
            </a:xfrm>
            <a:prstGeom prst="rect">
              <a:avLst/>
            </a:prstGeom>
            <a:solidFill>
              <a:srgbClr val="7E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</p:grpSp>
      <p:sp>
        <p:nvSpPr>
          <p:cNvPr id="29755" name="Freeform 897"/>
          <p:cNvSpPr>
            <a:spLocks/>
          </p:cNvSpPr>
          <p:nvPr/>
        </p:nvSpPr>
        <p:spPr bwMode="auto">
          <a:xfrm>
            <a:off x="3092450" y="2063751"/>
            <a:ext cx="501650" cy="314325"/>
          </a:xfrm>
          <a:custGeom>
            <a:avLst/>
            <a:gdLst>
              <a:gd name="T0" fmla="*/ 796369266 w 316"/>
              <a:gd name="T1" fmla="*/ 498990982 h 198"/>
              <a:gd name="T2" fmla="*/ 498990943 w 316"/>
              <a:gd name="T3" fmla="*/ 0 h 198"/>
              <a:gd name="T4" fmla="*/ 0 w 316"/>
              <a:gd name="T5" fmla="*/ 0 h 198"/>
              <a:gd name="T6" fmla="*/ 297378422 w 316"/>
              <a:gd name="T7" fmla="*/ 498990982 h 198"/>
              <a:gd name="T8" fmla="*/ 796369266 w 316"/>
              <a:gd name="T9" fmla="*/ 498990982 h 19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316"/>
              <a:gd name="T16" fmla="*/ 0 h 198"/>
              <a:gd name="T17" fmla="*/ 316 w 316"/>
              <a:gd name="T18" fmla="*/ 198 h 19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16" h="198">
                <a:moveTo>
                  <a:pt x="316" y="198"/>
                </a:moveTo>
                <a:lnTo>
                  <a:pt x="198" y="0"/>
                </a:lnTo>
                <a:lnTo>
                  <a:pt x="0" y="0"/>
                </a:lnTo>
                <a:lnTo>
                  <a:pt x="118" y="198"/>
                </a:lnTo>
                <a:lnTo>
                  <a:pt x="316" y="198"/>
                </a:lnTo>
                <a:close/>
              </a:path>
            </a:pathLst>
          </a:custGeom>
          <a:noFill/>
          <a:ln w="11113">
            <a:solidFill>
              <a:srgbClr val="FDE219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sr-Latn-CS"/>
          </a:p>
        </p:txBody>
      </p:sp>
      <p:grpSp>
        <p:nvGrpSpPr>
          <p:cNvPr id="29756" name="Group 898"/>
          <p:cNvGrpSpPr>
            <a:grpSpLocks/>
          </p:cNvGrpSpPr>
          <p:nvPr/>
        </p:nvGrpSpPr>
        <p:grpSpPr bwMode="auto">
          <a:xfrm>
            <a:off x="2965451" y="3835401"/>
            <a:ext cx="314325" cy="1979613"/>
            <a:chOff x="908" y="2416"/>
            <a:chExt cx="198" cy="1247"/>
          </a:xfrm>
        </p:grpSpPr>
        <p:sp>
          <p:nvSpPr>
            <p:cNvPr id="30037" name="Rectangle 899"/>
            <p:cNvSpPr>
              <a:spLocks noChangeArrowheads="1"/>
            </p:cNvSpPr>
            <p:nvPr/>
          </p:nvSpPr>
          <p:spPr bwMode="auto">
            <a:xfrm>
              <a:off x="908" y="2416"/>
              <a:ext cx="198" cy="20"/>
            </a:xfrm>
            <a:prstGeom prst="rect">
              <a:avLst/>
            </a:prstGeom>
            <a:solidFill>
              <a:srgbClr val="FFCF0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038" name="Rectangle 900"/>
            <p:cNvSpPr>
              <a:spLocks noChangeArrowheads="1"/>
            </p:cNvSpPr>
            <p:nvPr/>
          </p:nvSpPr>
          <p:spPr bwMode="auto">
            <a:xfrm>
              <a:off x="908" y="2436"/>
              <a:ext cx="198" cy="19"/>
            </a:xfrm>
            <a:prstGeom prst="rect">
              <a:avLst/>
            </a:prstGeom>
            <a:solidFill>
              <a:srgbClr val="FFCF04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039" name="Rectangle 901"/>
            <p:cNvSpPr>
              <a:spLocks noChangeArrowheads="1"/>
            </p:cNvSpPr>
            <p:nvPr/>
          </p:nvSpPr>
          <p:spPr bwMode="auto">
            <a:xfrm>
              <a:off x="908" y="2455"/>
              <a:ext cx="198" cy="20"/>
            </a:xfrm>
            <a:prstGeom prst="rect">
              <a:avLst/>
            </a:prstGeom>
            <a:solidFill>
              <a:srgbClr val="FFCF06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040" name="Rectangle 902"/>
            <p:cNvSpPr>
              <a:spLocks noChangeArrowheads="1"/>
            </p:cNvSpPr>
            <p:nvPr/>
          </p:nvSpPr>
          <p:spPr bwMode="auto">
            <a:xfrm>
              <a:off x="908" y="2475"/>
              <a:ext cx="198" cy="20"/>
            </a:xfrm>
            <a:prstGeom prst="rect">
              <a:avLst/>
            </a:prstGeom>
            <a:solidFill>
              <a:srgbClr val="FFCF07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041" name="Rectangle 903"/>
            <p:cNvSpPr>
              <a:spLocks noChangeArrowheads="1"/>
            </p:cNvSpPr>
            <p:nvPr/>
          </p:nvSpPr>
          <p:spPr bwMode="auto">
            <a:xfrm>
              <a:off x="908" y="2495"/>
              <a:ext cx="198" cy="20"/>
            </a:xfrm>
            <a:prstGeom prst="rect">
              <a:avLst/>
            </a:prstGeom>
            <a:solidFill>
              <a:srgbClr val="FFCF09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042" name="Rectangle 904"/>
            <p:cNvSpPr>
              <a:spLocks noChangeArrowheads="1"/>
            </p:cNvSpPr>
            <p:nvPr/>
          </p:nvSpPr>
          <p:spPr bwMode="auto">
            <a:xfrm>
              <a:off x="908" y="2515"/>
              <a:ext cx="198" cy="20"/>
            </a:xfrm>
            <a:prstGeom prst="rect">
              <a:avLst/>
            </a:prstGeom>
            <a:solidFill>
              <a:srgbClr val="FFCF0A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043" name="Rectangle 905"/>
            <p:cNvSpPr>
              <a:spLocks noChangeArrowheads="1"/>
            </p:cNvSpPr>
            <p:nvPr/>
          </p:nvSpPr>
          <p:spPr bwMode="auto">
            <a:xfrm>
              <a:off x="908" y="2535"/>
              <a:ext cx="198" cy="19"/>
            </a:xfrm>
            <a:prstGeom prst="rect">
              <a:avLst/>
            </a:prstGeom>
            <a:solidFill>
              <a:srgbClr val="FFCF0B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044" name="Rectangle 906"/>
            <p:cNvSpPr>
              <a:spLocks noChangeArrowheads="1"/>
            </p:cNvSpPr>
            <p:nvPr/>
          </p:nvSpPr>
          <p:spPr bwMode="auto">
            <a:xfrm>
              <a:off x="908" y="2554"/>
              <a:ext cx="198" cy="20"/>
            </a:xfrm>
            <a:prstGeom prst="rect">
              <a:avLst/>
            </a:prstGeom>
            <a:solidFill>
              <a:srgbClr val="FFCF0C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045" name="Rectangle 907"/>
            <p:cNvSpPr>
              <a:spLocks noChangeArrowheads="1"/>
            </p:cNvSpPr>
            <p:nvPr/>
          </p:nvSpPr>
          <p:spPr bwMode="auto">
            <a:xfrm>
              <a:off x="908" y="2574"/>
              <a:ext cx="198" cy="20"/>
            </a:xfrm>
            <a:prstGeom prst="rect">
              <a:avLst/>
            </a:prstGeom>
            <a:solidFill>
              <a:srgbClr val="FFCF0E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046" name="Rectangle 908"/>
            <p:cNvSpPr>
              <a:spLocks noChangeArrowheads="1"/>
            </p:cNvSpPr>
            <p:nvPr/>
          </p:nvSpPr>
          <p:spPr bwMode="auto">
            <a:xfrm>
              <a:off x="908" y="2594"/>
              <a:ext cx="198" cy="20"/>
            </a:xfrm>
            <a:prstGeom prst="rect">
              <a:avLst/>
            </a:prstGeom>
            <a:solidFill>
              <a:srgbClr val="FFCF0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047" name="Rectangle 909"/>
            <p:cNvSpPr>
              <a:spLocks noChangeArrowheads="1"/>
            </p:cNvSpPr>
            <p:nvPr/>
          </p:nvSpPr>
          <p:spPr bwMode="auto">
            <a:xfrm>
              <a:off x="908" y="2614"/>
              <a:ext cx="198" cy="20"/>
            </a:xfrm>
            <a:prstGeom prst="rect">
              <a:avLst/>
            </a:prstGeom>
            <a:solidFill>
              <a:srgbClr val="FFCF1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048" name="Rectangle 910"/>
            <p:cNvSpPr>
              <a:spLocks noChangeArrowheads="1"/>
            </p:cNvSpPr>
            <p:nvPr/>
          </p:nvSpPr>
          <p:spPr bwMode="auto">
            <a:xfrm>
              <a:off x="908" y="2634"/>
              <a:ext cx="198" cy="19"/>
            </a:xfrm>
            <a:prstGeom prst="rect">
              <a:avLst/>
            </a:prstGeom>
            <a:solidFill>
              <a:srgbClr val="FFD01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049" name="Rectangle 911"/>
            <p:cNvSpPr>
              <a:spLocks noChangeArrowheads="1"/>
            </p:cNvSpPr>
            <p:nvPr/>
          </p:nvSpPr>
          <p:spPr bwMode="auto">
            <a:xfrm>
              <a:off x="908" y="2653"/>
              <a:ext cx="198" cy="20"/>
            </a:xfrm>
            <a:prstGeom prst="rect">
              <a:avLst/>
            </a:prstGeom>
            <a:solidFill>
              <a:srgbClr val="FFD013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050" name="Rectangle 912"/>
            <p:cNvSpPr>
              <a:spLocks noChangeArrowheads="1"/>
            </p:cNvSpPr>
            <p:nvPr/>
          </p:nvSpPr>
          <p:spPr bwMode="auto">
            <a:xfrm>
              <a:off x="908" y="2673"/>
              <a:ext cx="198" cy="20"/>
            </a:xfrm>
            <a:prstGeom prst="rect">
              <a:avLst/>
            </a:prstGeom>
            <a:solidFill>
              <a:srgbClr val="FFD014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051" name="Rectangle 913"/>
            <p:cNvSpPr>
              <a:spLocks noChangeArrowheads="1"/>
            </p:cNvSpPr>
            <p:nvPr/>
          </p:nvSpPr>
          <p:spPr bwMode="auto">
            <a:xfrm>
              <a:off x="908" y="2693"/>
              <a:ext cx="198" cy="20"/>
            </a:xfrm>
            <a:prstGeom prst="rect">
              <a:avLst/>
            </a:prstGeom>
            <a:solidFill>
              <a:srgbClr val="FFD015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052" name="Rectangle 914"/>
            <p:cNvSpPr>
              <a:spLocks noChangeArrowheads="1"/>
            </p:cNvSpPr>
            <p:nvPr/>
          </p:nvSpPr>
          <p:spPr bwMode="auto">
            <a:xfrm>
              <a:off x="908" y="2713"/>
              <a:ext cx="198" cy="20"/>
            </a:xfrm>
            <a:prstGeom prst="rect">
              <a:avLst/>
            </a:prstGeom>
            <a:solidFill>
              <a:srgbClr val="FFD017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053" name="Rectangle 915"/>
            <p:cNvSpPr>
              <a:spLocks noChangeArrowheads="1"/>
            </p:cNvSpPr>
            <p:nvPr/>
          </p:nvSpPr>
          <p:spPr bwMode="auto">
            <a:xfrm>
              <a:off x="908" y="2733"/>
              <a:ext cx="198" cy="19"/>
            </a:xfrm>
            <a:prstGeom prst="rect">
              <a:avLst/>
            </a:prstGeom>
            <a:solidFill>
              <a:srgbClr val="FFD018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054" name="Rectangle 916"/>
            <p:cNvSpPr>
              <a:spLocks noChangeArrowheads="1"/>
            </p:cNvSpPr>
            <p:nvPr/>
          </p:nvSpPr>
          <p:spPr bwMode="auto">
            <a:xfrm>
              <a:off x="908" y="2752"/>
              <a:ext cx="198" cy="20"/>
            </a:xfrm>
            <a:prstGeom prst="rect">
              <a:avLst/>
            </a:prstGeom>
            <a:solidFill>
              <a:srgbClr val="FFD11A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055" name="Rectangle 917"/>
            <p:cNvSpPr>
              <a:spLocks noChangeArrowheads="1"/>
            </p:cNvSpPr>
            <p:nvPr/>
          </p:nvSpPr>
          <p:spPr bwMode="auto">
            <a:xfrm>
              <a:off x="908" y="2772"/>
              <a:ext cx="198" cy="20"/>
            </a:xfrm>
            <a:prstGeom prst="rect">
              <a:avLst/>
            </a:prstGeom>
            <a:solidFill>
              <a:srgbClr val="FFD11B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056" name="Rectangle 918"/>
            <p:cNvSpPr>
              <a:spLocks noChangeArrowheads="1"/>
            </p:cNvSpPr>
            <p:nvPr/>
          </p:nvSpPr>
          <p:spPr bwMode="auto">
            <a:xfrm>
              <a:off x="908" y="2792"/>
              <a:ext cx="198" cy="20"/>
            </a:xfrm>
            <a:prstGeom prst="rect">
              <a:avLst/>
            </a:prstGeom>
            <a:solidFill>
              <a:srgbClr val="FFD11C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057" name="Rectangle 919"/>
            <p:cNvSpPr>
              <a:spLocks noChangeArrowheads="1"/>
            </p:cNvSpPr>
            <p:nvPr/>
          </p:nvSpPr>
          <p:spPr bwMode="auto">
            <a:xfrm>
              <a:off x="908" y="2812"/>
              <a:ext cx="198" cy="20"/>
            </a:xfrm>
            <a:prstGeom prst="rect">
              <a:avLst/>
            </a:prstGeom>
            <a:solidFill>
              <a:srgbClr val="FFD11E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058" name="Rectangle 920"/>
            <p:cNvSpPr>
              <a:spLocks noChangeArrowheads="1"/>
            </p:cNvSpPr>
            <p:nvPr/>
          </p:nvSpPr>
          <p:spPr bwMode="auto">
            <a:xfrm>
              <a:off x="908" y="2832"/>
              <a:ext cx="198" cy="19"/>
            </a:xfrm>
            <a:prstGeom prst="rect">
              <a:avLst/>
            </a:prstGeom>
            <a:solidFill>
              <a:srgbClr val="FFD21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059" name="Rectangle 921"/>
            <p:cNvSpPr>
              <a:spLocks noChangeArrowheads="1"/>
            </p:cNvSpPr>
            <p:nvPr/>
          </p:nvSpPr>
          <p:spPr bwMode="auto">
            <a:xfrm>
              <a:off x="908" y="2851"/>
              <a:ext cx="198" cy="20"/>
            </a:xfrm>
            <a:prstGeom prst="rect">
              <a:avLst/>
            </a:prstGeom>
            <a:solidFill>
              <a:srgbClr val="FFD22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060" name="Rectangle 922"/>
            <p:cNvSpPr>
              <a:spLocks noChangeArrowheads="1"/>
            </p:cNvSpPr>
            <p:nvPr/>
          </p:nvSpPr>
          <p:spPr bwMode="auto">
            <a:xfrm>
              <a:off x="908" y="2871"/>
              <a:ext cx="198" cy="20"/>
            </a:xfrm>
            <a:prstGeom prst="rect">
              <a:avLst/>
            </a:prstGeom>
            <a:solidFill>
              <a:srgbClr val="FFD22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061" name="Rectangle 923"/>
            <p:cNvSpPr>
              <a:spLocks noChangeArrowheads="1"/>
            </p:cNvSpPr>
            <p:nvPr/>
          </p:nvSpPr>
          <p:spPr bwMode="auto">
            <a:xfrm>
              <a:off x="908" y="2891"/>
              <a:ext cx="198" cy="20"/>
            </a:xfrm>
            <a:prstGeom prst="rect">
              <a:avLst/>
            </a:prstGeom>
            <a:solidFill>
              <a:srgbClr val="FFD223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062" name="Rectangle 924"/>
            <p:cNvSpPr>
              <a:spLocks noChangeArrowheads="1"/>
            </p:cNvSpPr>
            <p:nvPr/>
          </p:nvSpPr>
          <p:spPr bwMode="auto">
            <a:xfrm>
              <a:off x="908" y="2911"/>
              <a:ext cx="198" cy="20"/>
            </a:xfrm>
            <a:prstGeom prst="rect">
              <a:avLst/>
            </a:prstGeom>
            <a:solidFill>
              <a:srgbClr val="FFD324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063" name="Rectangle 925"/>
            <p:cNvSpPr>
              <a:spLocks noChangeArrowheads="1"/>
            </p:cNvSpPr>
            <p:nvPr/>
          </p:nvSpPr>
          <p:spPr bwMode="auto">
            <a:xfrm>
              <a:off x="908" y="2931"/>
              <a:ext cx="198" cy="19"/>
            </a:xfrm>
            <a:prstGeom prst="rect">
              <a:avLst/>
            </a:prstGeom>
            <a:solidFill>
              <a:srgbClr val="FFD326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064" name="Rectangle 926"/>
            <p:cNvSpPr>
              <a:spLocks noChangeArrowheads="1"/>
            </p:cNvSpPr>
            <p:nvPr/>
          </p:nvSpPr>
          <p:spPr bwMode="auto">
            <a:xfrm>
              <a:off x="908" y="2950"/>
              <a:ext cx="198" cy="20"/>
            </a:xfrm>
            <a:prstGeom prst="rect">
              <a:avLst/>
            </a:prstGeom>
            <a:solidFill>
              <a:srgbClr val="FFD327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065" name="Rectangle 927"/>
            <p:cNvSpPr>
              <a:spLocks noChangeArrowheads="1"/>
            </p:cNvSpPr>
            <p:nvPr/>
          </p:nvSpPr>
          <p:spPr bwMode="auto">
            <a:xfrm>
              <a:off x="908" y="2970"/>
              <a:ext cx="198" cy="20"/>
            </a:xfrm>
            <a:prstGeom prst="rect">
              <a:avLst/>
            </a:prstGeom>
            <a:solidFill>
              <a:srgbClr val="FFD428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066" name="Rectangle 928"/>
            <p:cNvSpPr>
              <a:spLocks noChangeArrowheads="1"/>
            </p:cNvSpPr>
            <p:nvPr/>
          </p:nvSpPr>
          <p:spPr bwMode="auto">
            <a:xfrm>
              <a:off x="908" y="2990"/>
              <a:ext cx="198" cy="20"/>
            </a:xfrm>
            <a:prstGeom prst="rect">
              <a:avLst/>
            </a:prstGeom>
            <a:solidFill>
              <a:srgbClr val="FFD42A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067" name="Rectangle 929"/>
            <p:cNvSpPr>
              <a:spLocks noChangeArrowheads="1"/>
            </p:cNvSpPr>
            <p:nvPr/>
          </p:nvSpPr>
          <p:spPr bwMode="auto">
            <a:xfrm>
              <a:off x="908" y="3010"/>
              <a:ext cx="198" cy="20"/>
            </a:xfrm>
            <a:prstGeom prst="rect">
              <a:avLst/>
            </a:prstGeom>
            <a:solidFill>
              <a:srgbClr val="FFD42B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068" name="Rectangle 930"/>
            <p:cNvSpPr>
              <a:spLocks noChangeArrowheads="1"/>
            </p:cNvSpPr>
            <p:nvPr/>
          </p:nvSpPr>
          <p:spPr bwMode="auto">
            <a:xfrm>
              <a:off x="908" y="3030"/>
              <a:ext cx="198" cy="19"/>
            </a:xfrm>
            <a:prstGeom prst="rect">
              <a:avLst/>
            </a:prstGeom>
            <a:solidFill>
              <a:srgbClr val="FFD52C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069" name="Rectangle 931"/>
            <p:cNvSpPr>
              <a:spLocks noChangeArrowheads="1"/>
            </p:cNvSpPr>
            <p:nvPr/>
          </p:nvSpPr>
          <p:spPr bwMode="auto">
            <a:xfrm>
              <a:off x="908" y="3049"/>
              <a:ext cx="198" cy="20"/>
            </a:xfrm>
            <a:prstGeom prst="rect">
              <a:avLst/>
            </a:prstGeom>
            <a:solidFill>
              <a:srgbClr val="FFD52D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070" name="Rectangle 932"/>
            <p:cNvSpPr>
              <a:spLocks noChangeArrowheads="1"/>
            </p:cNvSpPr>
            <p:nvPr/>
          </p:nvSpPr>
          <p:spPr bwMode="auto">
            <a:xfrm>
              <a:off x="908" y="3069"/>
              <a:ext cx="198" cy="20"/>
            </a:xfrm>
            <a:prstGeom prst="rect">
              <a:avLst/>
            </a:prstGeom>
            <a:solidFill>
              <a:srgbClr val="FFD52E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071" name="Rectangle 933"/>
            <p:cNvSpPr>
              <a:spLocks noChangeArrowheads="1"/>
            </p:cNvSpPr>
            <p:nvPr/>
          </p:nvSpPr>
          <p:spPr bwMode="auto">
            <a:xfrm>
              <a:off x="908" y="3089"/>
              <a:ext cx="198" cy="20"/>
            </a:xfrm>
            <a:prstGeom prst="rect">
              <a:avLst/>
            </a:prstGeom>
            <a:solidFill>
              <a:srgbClr val="FFD63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072" name="Rectangle 934"/>
            <p:cNvSpPr>
              <a:spLocks noChangeArrowheads="1"/>
            </p:cNvSpPr>
            <p:nvPr/>
          </p:nvSpPr>
          <p:spPr bwMode="auto">
            <a:xfrm>
              <a:off x="908" y="3109"/>
              <a:ext cx="198" cy="20"/>
            </a:xfrm>
            <a:prstGeom prst="rect">
              <a:avLst/>
            </a:prstGeom>
            <a:solidFill>
              <a:srgbClr val="FFD631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073" name="Rectangle 935"/>
            <p:cNvSpPr>
              <a:spLocks noChangeArrowheads="1"/>
            </p:cNvSpPr>
            <p:nvPr/>
          </p:nvSpPr>
          <p:spPr bwMode="auto">
            <a:xfrm>
              <a:off x="908" y="3129"/>
              <a:ext cx="198" cy="20"/>
            </a:xfrm>
            <a:prstGeom prst="rect">
              <a:avLst/>
            </a:prstGeom>
            <a:solidFill>
              <a:srgbClr val="FFD63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074" name="Rectangle 936"/>
            <p:cNvSpPr>
              <a:spLocks noChangeArrowheads="1"/>
            </p:cNvSpPr>
            <p:nvPr/>
          </p:nvSpPr>
          <p:spPr bwMode="auto">
            <a:xfrm>
              <a:off x="908" y="3149"/>
              <a:ext cx="198" cy="19"/>
            </a:xfrm>
            <a:prstGeom prst="rect">
              <a:avLst/>
            </a:prstGeom>
            <a:solidFill>
              <a:srgbClr val="FFD633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075" name="Rectangle 937"/>
            <p:cNvSpPr>
              <a:spLocks noChangeArrowheads="1"/>
            </p:cNvSpPr>
            <p:nvPr/>
          </p:nvSpPr>
          <p:spPr bwMode="auto">
            <a:xfrm>
              <a:off x="908" y="3168"/>
              <a:ext cx="198" cy="20"/>
            </a:xfrm>
            <a:prstGeom prst="rect">
              <a:avLst/>
            </a:prstGeom>
            <a:solidFill>
              <a:srgbClr val="FFD733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076" name="Rectangle 938"/>
            <p:cNvSpPr>
              <a:spLocks noChangeArrowheads="1"/>
            </p:cNvSpPr>
            <p:nvPr/>
          </p:nvSpPr>
          <p:spPr bwMode="auto">
            <a:xfrm>
              <a:off x="908" y="3188"/>
              <a:ext cx="198" cy="20"/>
            </a:xfrm>
            <a:prstGeom prst="rect">
              <a:avLst/>
            </a:prstGeom>
            <a:solidFill>
              <a:srgbClr val="FFD734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077" name="Rectangle 939"/>
            <p:cNvSpPr>
              <a:spLocks noChangeArrowheads="1"/>
            </p:cNvSpPr>
            <p:nvPr/>
          </p:nvSpPr>
          <p:spPr bwMode="auto">
            <a:xfrm>
              <a:off x="908" y="3208"/>
              <a:ext cx="198" cy="20"/>
            </a:xfrm>
            <a:prstGeom prst="rect">
              <a:avLst/>
            </a:prstGeom>
            <a:solidFill>
              <a:srgbClr val="FFD735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078" name="Rectangle 940"/>
            <p:cNvSpPr>
              <a:spLocks noChangeArrowheads="1"/>
            </p:cNvSpPr>
            <p:nvPr/>
          </p:nvSpPr>
          <p:spPr bwMode="auto">
            <a:xfrm>
              <a:off x="908" y="3228"/>
              <a:ext cx="198" cy="20"/>
            </a:xfrm>
            <a:prstGeom prst="rect">
              <a:avLst/>
            </a:prstGeom>
            <a:solidFill>
              <a:srgbClr val="FFD836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079" name="Rectangle 941"/>
            <p:cNvSpPr>
              <a:spLocks noChangeArrowheads="1"/>
            </p:cNvSpPr>
            <p:nvPr/>
          </p:nvSpPr>
          <p:spPr bwMode="auto">
            <a:xfrm>
              <a:off x="908" y="3248"/>
              <a:ext cx="198" cy="19"/>
            </a:xfrm>
            <a:prstGeom prst="rect">
              <a:avLst/>
            </a:prstGeom>
            <a:solidFill>
              <a:srgbClr val="FFD837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080" name="Rectangle 942"/>
            <p:cNvSpPr>
              <a:spLocks noChangeArrowheads="1"/>
            </p:cNvSpPr>
            <p:nvPr/>
          </p:nvSpPr>
          <p:spPr bwMode="auto">
            <a:xfrm>
              <a:off x="908" y="3267"/>
              <a:ext cx="198" cy="20"/>
            </a:xfrm>
            <a:prstGeom prst="rect">
              <a:avLst/>
            </a:prstGeom>
            <a:solidFill>
              <a:srgbClr val="FFD837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081" name="Rectangle 943"/>
            <p:cNvSpPr>
              <a:spLocks noChangeArrowheads="1"/>
            </p:cNvSpPr>
            <p:nvPr/>
          </p:nvSpPr>
          <p:spPr bwMode="auto">
            <a:xfrm>
              <a:off x="908" y="3287"/>
              <a:ext cx="198" cy="20"/>
            </a:xfrm>
            <a:prstGeom prst="rect">
              <a:avLst/>
            </a:prstGeom>
            <a:solidFill>
              <a:srgbClr val="FFD838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082" name="Rectangle 944"/>
            <p:cNvSpPr>
              <a:spLocks noChangeArrowheads="1"/>
            </p:cNvSpPr>
            <p:nvPr/>
          </p:nvSpPr>
          <p:spPr bwMode="auto">
            <a:xfrm>
              <a:off x="908" y="3307"/>
              <a:ext cx="198" cy="20"/>
            </a:xfrm>
            <a:prstGeom prst="rect">
              <a:avLst/>
            </a:prstGeom>
            <a:solidFill>
              <a:srgbClr val="FFD839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083" name="Rectangle 945"/>
            <p:cNvSpPr>
              <a:spLocks noChangeArrowheads="1"/>
            </p:cNvSpPr>
            <p:nvPr/>
          </p:nvSpPr>
          <p:spPr bwMode="auto">
            <a:xfrm>
              <a:off x="908" y="3327"/>
              <a:ext cx="198" cy="20"/>
            </a:xfrm>
            <a:prstGeom prst="rect">
              <a:avLst/>
            </a:prstGeom>
            <a:solidFill>
              <a:srgbClr val="FFD939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084" name="Rectangle 946"/>
            <p:cNvSpPr>
              <a:spLocks noChangeArrowheads="1"/>
            </p:cNvSpPr>
            <p:nvPr/>
          </p:nvSpPr>
          <p:spPr bwMode="auto">
            <a:xfrm>
              <a:off x="908" y="3347"/>
              <a:ext cx="198" cy="19"/>
            </a:xfrm>
            <a:prstGeom prst="rect">
              <a:avLst/>
            </a:prstGeom>
            <a:solidFill>
              <a:srgbClr val="FFD93A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085" name="Rectangle 947"/>
            <p:cNvSpPr>
              <a:spLocks noChangeArrowheads="1"/>
            </p:cNvSpPr>
            <p:nvPr/>
          </p:nvSpPr>
          <p:spPr bwMode="auto">
            <a:xfrm>
              <a:off x="908" y="3366"/>
              <a:ext cx="198" cy="20"/>
            </a:xfrm>
            <a:prstGeom prst="rect">
              <a:avLst/>
            </a:prstGeom>
            <a:solidFill>
              <a:srgbClr val="FFD93B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086" name="Rectangle 948"/>
            <p:cNvSpPr>
              <a:spLocks noChangeArrowheads="1"/>
            </p:cNvSpPr>
            <p:nvPr/>
          </p:nvSpPr>
          <p:spPr bwMode="auto">
            <a:xfrm>
              <a:off x="908" y="3386"/>
              <a:ext cx="198" cy="20"/>
            </a:xfrm>
            <a:prstGeom prst="rect">
              <a:avLst/>
            </a:prstGeom>
            <a:solidFill>
              <a:srgbClr val="FFD93B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087" name="Rectangle 949"/>
            <p:cNvSpPr>
              <a:spLocks noChangeArrowheads="1"/>
            </p:cNvSpPr>
            <p:nvPr/>
          </p:nvSpPr>
          <p:spPr bwMode="auto">
            <a:xfrm>
              <a:off x="908" y="3406"/>
              <a:ext cx="198" cy="20"/>
            </a:xfrm>
            <a:prstGeom prst="rect">
              <a:avLst/>
            </a:prstGeom>
            <a:solidFill>
              <a:srgbClr val="FFD93B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088" name="Rectangle 950"/>
            <p:cNvSpPr>
              <a:spLocks noChangeArrowheads="1"/>
            </p:cNvSpPr>
            <p:nvPr/>
          </p:nvSpPr>
          <p:spPr bwMode="auto">
            <a:xfrm>
              <a:off x="908" y="3426"/>
              <a:ext cx="198" cy="20"/>
            </a:xfrm>
            <a:prstGeom prst="rect">
              <a:avLst/>
            </a:prstGeom>
            <a:solidFill>
              <a:srgbClr val="FFDA3C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089" name="Rectangle 951"/>
            <p:cNvSpPr>
              <a:spLocks noChangeArrowheads="1"/>
            </p:cNvSpPr>
            <p:nvPr/>
          </p:nvSpPr>
          <p:spPr bwMode="auto">
            <a:xfrm>
              <a:off x="908" y="3446"/>
              <a:ext cx="198" cy="19"/>
            </a:xfrm>
            <a:prstGeom prst="rect">
              <a:avLst/>
            </a:prstGeom>
            <a:solidFill>
              <a:srgbClr val="FFDA3C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090" name="Rectangle 952"/>
            <p:cNvSpPr>
              <a:spLocks noChangeArrowheads="1"/>
            </p:cNvSpPr>
            <p:nvPr/>
          </p:nvSpPr>
          <p:spPr bwMode="auto">
            <a:xfrm>
              <a:off x="908" y="3465"/>
              <a:ext cx="198" cy="20"/>
            </a:xfrm>
            <a:prstGeom prst="rect">
              <a:avLst/>
            </a:prstGeom>
            <a:solidFill>
              <a:srgbClr val="FFDA3D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091" name="Rectangle 953"/>
            <p:cNvSpPr>
              <a:spLocks noChangeArrowheads="1"/>
            </p:cNvSpPr>
            <p:nvPr/>
          </p:nvSpPr>
          <p:spPr bwMode="auto">
            <a:xfrm>
              <a:off x="908" y="3485"/>
              <a:ext cx="198" cy="20"/>
            </a:xfrm>
            <a:prstGeom prst="rect">
              <a:avLst/>
            </a:prstGeom>
            <a:solidFill>
              <a:srgbClr val="FFDA3D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092" name="Rectangle 954"/>
            <p:cNvSpPr>
              <a:spLocks noChangeArrowheads="1"/>
            </p:cNvSpPr>
            <p:nvPr/>
          </p:nvSpPr>
          <p:spPr bwMode="auto">
            <a:xfrm>
              <a:off x="908" y="3505"/>
              <a:ext cx="198" cy="20"/>
            </a:xfrm>
            <a:prstGeom prst="rect">
              <a:avLst/>
            </a:prstGeom>
            <a:solidFill>
              <a:srgbClr val="FFDA3D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093" name="Rectangle 955"/>
            <p:cNvSpPr>
              <a:spLocks noChangeArrowheads="1"/>
            </p:cNvSpPr>
            <p:nvPr/>
          </p:nvSpPr>
          <p:spPr bwMode="auto">
            <a:xfrm>
              <a:off x="908" y="3525"/>
              <a:ext cx="198" cy="20"/>
            </a:xfrm>
            <a:prstGeom prst="rect">
              <a:avLst/>
            </a:prstGeom>
            <a:solidFill>
              <a:srgbClr val="FFDA3D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094" name="Rectangle 956"/>
            <p:cNvSpPr>
              <a:spLocks noChangeArrowheads="1"/>
            </p:cNvSpPr>
            <p:nvPr/>
          </p:nvSpPr>
          <p:spPr bwMode="auto">
            <a:xfrm>
              <a:off x="908" y="3545"/>
              <a:ext cx="198" cy="19"/>
            </a:xfrm>
            <a:prstGeom prst="rect">
              <a:avLst/>
            </a:prstGeom>
            <a:solidFill>
              <a:srgbClr val="FFDA3E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095" name="Rectangle 957"/>
            <p:cNvSpPr>
              <a:spLocks noChangeArrowheads="1"/>
            </p:cNvSpPr>
            <p:nvPr/>
          </p:nvSpPr>
          <p:spPr bwMode="auto">
            <a:xfrm>
              <a:off x="908" y="3564"/>
              <a:ext cx="198" cy="20"/>
            </a:xfrm>
            <a:prstGeom prst="rect">
              <a:avLst/>
            </a:prstGeom>
            <a:solidFill>
              <a:srgbClr val="FFDA3E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096" name="Rectangle 958"/>
            <p:cNvSpPr>
              <a:spLocks noChangeArrowheads="1"/>
            </p:cNvSpPr>
            <p:nvPr/>
          </p:nvSpPr>
          <p:spPr bwMode="auto">
            <a:xfrm>
              <a:off x="908" y="3584"/>
              <a:ext cx="198" cy="20"/>
            </a:xfrm>
            <a:prstGeom prst="rect">
              <a:avLst/>
            </a:prstGeom>
            <a:solidFill>
              <a:srgbClr val="FFDA3E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097" name="Rectangle 959"/>
            <p:cNvSpPr>
              <a:spLocks noChangeArrowheads="1"/>
            </p:cNvSpPr>
            <p:nvPr/>
          </p:nvSpPr>
          <p:spPr bwMode="auto">
            <a:xfrm>
              <a:off x="908" y="3604"/>
              <a:ext cx="198" cy="20"/>
            </a:xfrm>
            <a:prstGeom prst="rect">
              <a:avLst/>
            </a:prstGeom>
            <a:solidFill>
              <a:srgbClr val="FFDA3E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098" name="Rectangle 960"/>
            <p:cNvSpPr>
              <a:spLocks noChangeArrowheads="1"/>
            </p:cNvSpPr>
            <p:nvPr/>
          </p:nvSpPr>
          <p:spPr bwMode="auto">
            <a:xfrm>
              <a:off x="908" y="3624"/>
              <a:ext cx="198" cy="20"/>
            </a:xfrm>
            <a:prstGeom prst="rect">
              <a:avLst/>
            </a:prstGeom>
            <a:solidFill>
              <a:srgbClr val="FFDA3E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099" name="Rectangle 961"/>
            <p:cNvSpPr>
              <a:spLocks noChangeArrowheads="1"/>
            </p:cNvSpPr>
            <p:nvPr/>
          </p:nvSpPr>
          <p:spPr bwMode="auto">
            <a:xfrm>
              <a:off x="908" y="3644"/>
              <a:ext cx="198" cy="19"/>
            </a:xfrm>
            <a:prstGeom prst="rect">
              <a:avLst/>
            </a:prstGeom>
            <a:solidFill>
              <a:srgbClr val="FFDB3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</p:grpSp>
      <p:sp>
        <p:nvSpPr>
          <p:cNvPr id="29757" name="Rectangle 962"/>
          <p:cNvSpPr>
            <a:spLocks noChangeArrowheads="1"/>
          </p:cNvSpPr>
          <p:nvPr/>
        </p:nvSpPr>
        <p:spPr bwMode="auto">
          <a:xfrm>
            <a:off x="2965451" y="3835401"/>
            <a:ext cx="314325" cy="1979613"/>
          </a:xfrm>
          <a:prstGeom prst="rect">
            <a:avLst/>
          </a:prstGeom>
          <a:noFill/>
          <a:ln w="11113">
            <a:solidFill>
              <a:srgbClr val="FDE219"/>
            </a:solidFill>
            <a:miter lim="800000"/>
            <a:headEnd/>
            <a:tailEnd/>
          </a:ln>
        </p:spPr>
        <p:txBody>
          <a:bodyPr/>
          <a:lstStyle/>
          <a:p>
            <a:pPr eaLnBrk="0" hangingPunct="0"/>
            <a:endParaRPr lang="sr-Latn-CS"/>
          </a:p>
        </p:txBody>
      </p:sp>
      <p:grpSp>
        <p:nvGrpSpPr>
          <p:cNvPr id="29758" name="Group 963"/>
          <p:cNvGrpSpPr>
            <a:grpSpLocks/>
          </p:cNvGrpSpPr>
          <p:nvPr/>
        </p:nvGrpSpPr>
        <p:grpSpPr bwMode="auto">
          <a:xfrm>
            <a:off x="2776539" y="3521075"/>
            <a:ext cx="200025" cy="2305050"/>
            <a:chOff x="789" y="2218"/>
            <a:chExt cx="126" cy="1452"/>
          </a:xfrm>
        </p:grpSpPr>
        <p:sp>
          <p:nvSpPr>
            <p:cNvPr id="29990" name="Rectangle 964"/>
            <p:cNvSpPr>
              <a:spLocks noChangeArrowheads="1"/>
            </p:cNvSpPr>
            <p:nvPr/>
          </p:nvSpPr>
          <p:spPr bwMode="auto">
            <a:xfrm>
              <a:off x="789" y="2218"/>
              <a:ext cx="126" cy="33"/>
            </a:xfrm>
            <a:prstGeom prst="rect">
              <a:avLst/>
            </a:prstGeom>
            <a:solidFill>
              <a:srgbClr val="BE9A0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29991" name="Rectangle 965"/>
            <p:cNvSpPr>
              <a:spLocks noChangeArrowheads="1"/>
            </p:cNvSpPr>
            <p:nvPr/>
          </p:nvSpPr>
          <p:spPr bwMode="auto">
            <a:xfrm>
              <a:off x="789" y="2251"/>
              <a:ext cx="126" cy="26"/>
            </a:xfrm>
            <a:prstGeom prst="rect">
              <a:avLst/>
            </a:prstGeom>
            <a:solidFill>
              <a:srgbClr val="BE9A04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29992" name="Rectangle 966"/>
            <p:cNvSpPr>
              <a:spLocks noChangeArrowheads="1"/>
            </p:cNvSpPr>
            <p:nvPr/>
          </p:nvSpPr>
          <p:spPr bwMode="auto">
            <a:xfrm>
              <a:off x="789" y="2277"/>
              <a:ext cx="126" cy="33"/>
            </a:xfrm>
            <a:prstGeom prst="rect">
              <a:avLst/>
            </a:prstGeom>
            <a:solidFill>
              <a:srgbClr val="BE9A05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29993" name="Rectangle 967"/>
            <p:cNvSpPr>
              <a:spLocks noChangeArrowheads="1"/>
            </p:cNvSpPr>
            <p:nvPr/>
          </p:nvSpPr>
          <p:spPr bwMode="auto">
            <a:xfrm>
              <a:off x="789" y="2310"/>
              <a:ext cx="126" cy="33"/>
            </a:xfrm>
            <a:prstGeom prst="rect">
              <a:avLst/>
            </a:prstGeom>
            <a:solidFill>
              <a:srgbClr val="BE9A07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29994" name="Rectangle 968"/>
            <p:cNvSpPr>
              <a:spLocks noChangeArrowheads="1"/>
            </p:cNvSpPr>
            <p:nvPr/>
          </p:nvSpPr>
          <p:spPr bwMode="auto">
            <a:xfrm>
              <a:off x="789" y="2343"/>
              <a:ext cx="126" cy="27"/>
            </a:xfrm>
            <a:prstGeom prst="rect">
              <a:avLst/>
            </a:prstGeom>
            <a:solidFill>
              <a:srgbClr val="BD9A08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29995" name="Rectangle 969"/>
            <p:cNvSpPr>
              <a:spLocks noChangeArrowheads="1"/>
            </p:cNvSpPr>
            <p:nvPr/>
          </p:nvSpPr>
          <p:spPr bwMode="auto">
            <a:xfrm>
              <a:off x="789" y="2370"/>
              <a:ext cx="126" cy="33"/>
            </a:xfrm>
            <a:prstGeom prst="rect">
              <a:avLst/>
            </a:prstGeom>
            <a:solidFill>
              <a:srgbClr val="BD9A09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29996" name="Rectangle 970"/>
            <p:cNvSpPr>
              <a:spLocks noChangeArrowheads="1"/>
            </p:cNvSpPr>
            <p:nvPr/>
          </p:nvSpPr>
          <p:spPr bwMode="auto">
            <a:xfrm>
              <a:off x="789" y="2403"/>
              <a:ext cx="126" cy="33"/>
            </a:xfrm>
            <a:prstGeom prst="rect">
              <a:avLst/>
            </a:prstGeom>
            <a:solidFill>
              <a:srgbClr val="BD9A0A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29997" name="Rectangle 971"/>
            <p:cNvSpPr>
              <a:spLocks noChangeArrowheads="1"/>
            </p:cNvSpPr>
            <p:nvPr/>
          </p:nvSpPr>
          <p:spPr bwMode="auto">
            <a:xfrm>
              <a:off x="789" y="2436"/>
              <a:ext cx="126" cy="26"/>
            </a:xfrm>
            <a:prstGeom prst="rect">
              <a:avLst/>
            </a:prstGeom>
            <a:solidFill>
              <a:srgbClr val="BC990C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29998" name="Rectangle 972"/>
            <p:cNvSpPr>
              <a:spLocks noChangeArrowheads="1"/>
            </p:cNvSpPr>
            <p:nvPr/>
          </p:nvSpPr>
          <p:spPr bwMode="auto">
            <a:xfrm>
              <a:off x="789" y="2462"/>
              <a:ext cx="126" cy="33"/>
            </a:xfrm>
            <a:prstGeom prst="rect">
              <a:avLst/>
            </a:prstGeom>
            <a:solidFill>
              <a:srgbClr val="BC990D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29999" name="Rectangle 973"/>
            <p:cNvSpPr>
              <a:spLocks noChangeArrowheads="1"/>
            </p:cNvSpPr>
            <p:nvPr/>
          </p:nvSpPr>
          <p:spPr bwMode="auto">
            <a:xfrm>
              <a:off x="789" y="2495"/>
              <a:ext cx="126" cy="33"/>
            </a:xfrm>
            <a:prstGeom prst="rect">
              <a:avLst/>
            </a:prstGeom>
            <a:solidFill>
              <a:srgbClr val="BB990E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000" name="Rectangle 974"/>
            <p:cNvSpPr>
              <a:spLocks noChangeArrowheads="1"/>
            </p:cNvSpPr>
            <p:nvPr/>
          </p:nvSpPr>
          <p:spPr bwMode="auto">
            <a:xfrm>
              <a:off x="789" y="2528"/>
              <a:ext cx="126" cy="26"/>
            </a:xfrm>
            <a:prstGeom prst="rect">
              <a:avLst/>
            </a:prstGeom>
            <a:solidFill>
              <a:srgbClr val="BB981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001" name="Rectangle 975"/>
            <p:cNvSpPr>
              <a:spLocks noChangeArrowheads="1"/>
            </p:cNvSpPr>
            <p:nvPr/>
          </p:nvSpPr>
          <p:spPr bwMode="auto">
            <a:xfrm>
              <a:off x="789" y="2554"/>
              <a:ext cx="126" cy="33"/>
            </a:xfrm>
            <a:prstGeom prst="rect">
              <a:avLst/>
            </a:prstGeom>
            <a:solidFill>
              <a:srgbClr val="BA9811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002" name="Rectangle 976"/>
            <p:cNvSpPr>
              <a:spLocks noChangeArrowheads="1"/>
            </p:cNvSpPr>
            <p:nvPr/>
          </p:nvSpPr>
          <p:spPr bwMode="auto">
            <a:xfrm>
              <a:off x="789" y="2587"/>
              <a:ext cx="126" cy="33"/>
            </a:xfrm>
            <a:prstGeom prst="rect">
              <a:avLst/>
            </a:prstGeom>
            <a:solidFill>
              <a:srgbClr val="B9971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003" name="Rectangle 977"/>
            <p:cNvSpPr>
              <a:spLocks noChangeArrowheads="1"/>
            </p:cNvSpPr>
            <p:nvPr/>
          </p:nvSpPr>
          <p:spPr bwMode="auto">
            <a:xfrm>
              <a:off x="789" y="2620"/>
              <a:ext cx="126" cy="33"/>
            </a:xfrm>
            <a:prstGeom prst="rect">
              <a:avLst/>
            </a:prstGeom>
            <a:solidFill>
              <a:srgbClr val="B89714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004" name="Rectangle 978"/>
            <p:cNvSpPr>
              <a:spLocks noChangeArrowheads="1"/>
            </p:cNvSpPr>
            <p:nvPr/>
          </p:nvSpPr>
          <p:spPr bwMode="auto">
            <a:xfrm>
              <a:off x="789" y="2653"/>
              <a:ext cx="126" cy="27"/>
            </a:xfrm>
            <a:prstGeom prst="rect">
              <a:avLst/>
            </a:prstGeom>
            <a:solidFill>
              <a:srgbClr val="B89715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005" name="Rectangle 979"/>
            <p:cNvSpPr>
              <a:spLocks noChangeArrowheads="1"/>
            </p:cNvSpPr>
            <p:nvPr/>
          </p:nvSpPr>
          <p:spPr bwMode="auto">
            <a:xfrm>
              <a:off x="789" y="2680"/>
              <a:ext cx="126" cy="33"/>
            </a:xfrm>
            <a:prstGeom prst="rect">
              <a:avLst/>
            </a:prstGeom>
            <a:solidFill>
              <a:srgbClr val="B79616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006" name="Rectangle 980"/>
            <p:cNvSpPr>
              <a:spLocks noChangeArrowheads="1"/>
            </p:cNvSpPr>
            <p:nvPr/>
          </p:nvSpPr>
          <p:spPr bwMode="auto">
            <a:xfrm>
              <a:off x="789" y="2713"/>
              <a:ext cx="126" cy="33"/>
            </a:xfrm>
            <a:prstGeom prst="rect">
              <a:avLst/>
            </a:prstGeom>
            <a:solidFill>
              <a:srgbClr val="B69618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007" name="Rectangle 981"/>
            <p:cNvSpPr>
              <a:spLocks noChangeArrowheads="1"/>
            </p:cNvSpPr>
            <p:nvPr/>
          </p:nvSpPr>
          <p:spPr bwMode="auto">
            <a:xfrm>
              <a:off x="789" y="2746"/>
              <a:ext cx="126" cy="26"/>
            </a:xfrm>
            <a:prstGeom prst="rect">
              <a:avLst/>
            </a:prstGeom>
            <a:solidFill>
              <a:srgbClr val="B59519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008" name="Rectangle 982"/>
            <p:cNvSpPr>
              <a:spLocks noChangeArrowheads="1"/>
            </p:cNvSpPr>
            <p:nvPr/>
          </p:nvSpPr>
          <p:spPr bwMode="auto">
            <a:xfrm>
              <a:off x="789" y="2772"/>
              <a:ext cx="126" cy="33"/>
            </a:xfrm>
            <a:prstGeom prst="rect">
              <a:avLst/>
            </a:prstGeom>
            <a:solidFill>
              <a:srgbClr val="B4941A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009" name="Rectangle 983"/>
            <p:cNvSpPr>
              <a:spLocks noChangeArrowheads="1"/>
            </p:cNvSpPr>
            <p:nvPr/>
          </p:nvSpPr>
          <p:spPr bwMode="auto">
            <a:xfrm>
              <a:off x="789" y="2805"/>
              <a:ext cx="126" cy="33"/>
            </a:xfrm>
            <a:prstGeom prst="rect">
              <a:avLst/>
            </a:prstGeom>
            <a:solidFill>
              <a:srgbClr val="B2941C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010" name="Rectangle 984"/>
            <p:cNvSpPr>
              <a:spLocks noChangeArrowheads="1"/>
            </p:cNvSpPr>
            <p:nvPr/>
          </p:nvSpPr>
          <p:spPr bwMode="auto">
            <a:xfrm>
              <a:off x="789" y="2838"/>
              <a:ext cx="126" cy="27"/>
            </a:xfrm>
            <a:prstGeom prst="rect">
              <a:avLst/>
            </a:prstGeom>
            <a:solidFill>
              <a:srgbClr val="B1931D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011" name="Rectangle 985"/>
            <p:cNvSpPr>
              <a:spLocks noChangeArrowheads="1"/>
            </p:cNvSpPr>
            <p:nvPr/>
          </p:nvSpPr>
          <p:spPr bwMode="auto">
            <a:xfrm>
              <a:off x="789" y="2865"/>
              <a:ext cx="126" cy="33"/>
            </a:xfrm>
            <a:prstGeom prst="rect">
              <a:avLst/>
            </a:prstGeom>
            <a:solidFill>
              <a:srgbClr val="B0921E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012" name="Rectangle 986"/>
            <p:cNvSpPr>
              <a:spLocks noChangeArrowheads="1"/>
            </p:cNvSpPr>
            <p:nvPr/>
          </p:nvSpPr>
          <p:spPr bwMode="auto">
            <a:xfrm>
              <a:off x="789" y="2898"/>
              <a:ext cx="126" cy="33"/>
            </a:xfrm>
            <a:prstGeom prst="rect">
              <a:avLst/>
            </a:prstGeom>
            <a:solidFill>
              <a:srgbClr val="AF922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013" name="Rectangle 987"/>
            <p:cNvSpPr>
              <a:spLocks noChangeArrowheads="1"/>
            </p:cNvSpPr>
            <p:nvPr/>
          </p:nvSpPr>
          <p:spPr bwMode="auto">
            <a:xfrm>
              <a:off x="789" y="2931"/>
              <a:ext cx="126" cy="26"/>
            </a:xfrm>
            <a:prstGeom prst="rect">
              <a:avLst/>
            </a:prstGeom>
            <a:solidFill>
              <a:srgbClr val="AD9121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014" name="Rectangle 988"/>
            <p:cNvSpPr>
              <a:spLocks noChangeArrowheads="1"/>
            </p:cNvSpPr>
            <p:nvPr/>
          </p:nvSpPr>
          <p:spPr bwMode="auto">
            <a:xfrm>
              <a:off x="789" y="2957"/>
              <a:ext cx="126" cy="33"/>
            </a:xfrm>
            <a:prstGeom prst="rect">
              <a:avLst/>
            </a:prstGeom>
            <a:solidFill>
              <a:srgbClr val="AC902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015" name="Rectangle 989"/>
            <p:cNvSpPr>
              <a:spLocks noChangeArrowheads="1"/>
            </p:cNvSpPr>
            <p:nvPr/>
          </p:nvSpPr>
          <p:spPr bwMode="auto">
            <a:xfrm>
              <a:off x="789" y="2990"/>
              <a:ext cx="126" cy="33"/>
            </a:xfrm>
            <a:prstGeom prst="rect">
              <a:avLst/>
            </a:prstGeom>
            <a:solidFill>
              <a:srgbClr val="AB8F23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016" name="Rectangle 990"/>
            <p:cNvSpPr>
              <a:spLocks noChangeArrowheads="1"/>
            </p:cNvSpPr>
            <p:nvPr/>
          </p:nvSpPr>
          <p:spPr bwMode="auto">
            <a:xfrm>
              <a:off x="789" y="3023"/>
              <a:ext cx="126" cy="26"/>
            </a:xfrm>
            <a:prstGeom prst="rect">
              <a:avLst/>
            </a:prstGeom>
            <a:solidFill>
              <a:srgbClr val="AA8F24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017" name="Rectangle 991"/>
            <p:cNvSpPr>
              <a:spLocks noChangeArrowheads="1"/>
            </p:cNvSpPr>
            <p:nvPr/>
          </p:nvSpPr>
          <p:spPr bwMode="auto">
            <a:xfrm>
              <a:off x="789" y="3049"/>
              <a:ext cx="126" cy="33"/>
            </a:xfrm>
            <a:prstGeom prst="rect">
              <a:avLst/>
            </a:prstGeom>
            <a:solidFill>
              <a:srgbClr val="A88E25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018" name="Rectangle 992"/>
            <p:cNvSpPr>
              <a:spLocks noChangeArrowheads="1"/>
            </p:cNvSpPr>
            <p:nvPr/>
          </p:nvSpPr>
          <p:spPr bwMode="auto">
            <a:xfrm>
              <a:off x="789" y="3082"/>
              <a:ext cx="126" cy="33"/>
            </a:xfrm>
            <a:prstGeom prst="rect">
              <a:avLst/>
            </a:prstGeom>
            <a:solidFill>
              <a:srgbClr val="A78D26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019" name="Rectangle 993"/>
            <p:cNvSpPr>
              <a:spLocks noChangeArrowheads="1"/>
            </p:cNvSpPr>
            <p:nvPr/>
          </p:nvSpPr>
          <p:spPr bwMode="auto">
            <a:xfrm>
              <a:off x="789" y="3115"/>
              <a:ext cx="126" cy="27"/>
            </a:xfrm>
            <a:prstGeom prst="rect">
              <a:avLst/>
            </a:prstGeom>
            <a:solidFill>
              <a:srgbClr val="A68D27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020" name="Rectangle 994"/>
            <p:cNvSpPr>
              <a:spLocks noChangeArrowheads="1"/>
            </p:cNvSpPr>
            <p:nvPr/>
          </p:nvSpPr>
          <p:spPr bwMode="auto">
            <a:xfrm>
              <a:off x="789" y="3142"/>
              <a:ext cx="126" cy="33"/>
            </a:xfrm>
            <a:prstGeom prst="rect">
              <a:avLst/>
            </a:prstGeom>
            <a:solidFill>
              <a:srgbClr val="A58C28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021" name="Rectangle 995"/>
            <p:cNvSpPr>
              <a:spLocks noChangeArrowheads="1"/>
            </p:cNvSpPr>
            <p:nvPr/>
          </p:nvSpPr>
          <p:spPr bwMode="auto">
            <a:xfrm>
              <a:off x="789" y="3175"/>
              <a:ext cx="126" cy="33"/>
            </a:xfrm>
            <a:prstGeom prst="rect">
              <a:avLst/>
            </a:prstGeom>
            <a:solidFill>
              <a:srgbClr val="A48B29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022" name="Rectangle 996"/>
            <p:cNvSpPr>
              <a:spLocks noChangeArrowheads="1"/>
            </p:cNvSpPr>
            <p:nvPr/>
          </p:nvSpPr>
          <p:spPr bwMode="auto">
            <a:xfrm>
              <a:off x="789" y="3208"/>
              <a:ext cx="126" cy="26"/>
            </a:xfrm>
            <a:prstGeom prst="rect">
              <a:avLst/>
            </a:prstGeom>
            <a:solidFill>
              <a:srgbClr val="A38B29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023" name="Rectangle 997"/>
            <p:cNvSpPr>
              <a:spLocks noChangeArrowheads="1"/>
            </p:cNvSpPr>
            <p:nvPr/>
          </p:nvSpPr>
          <p:spPr bwMode="auto">
            <a:xfrm>
              <a:off x="789" y="3234"/>
              <a:ext cx="126" cy="33"/>
            </a:xfrm>
            <a:prstGeom prst="rect">
              <a:avLst/>
            </a:prstGeom>
            <a:solidFill>
              <a:srgbClr val="A28A2A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024" name="Rectangle 998"/>
            <p:cNvSpPr>
              <a:spLocks noChangeArrowheads="1"/>
            </p:cNvSpPr>
            <p:nvPr/>
          </p:nvSpPr>
          <p:spPr bwMode="auto">
            <a:xfrm>
              <a:off x="789" y="3267"/>
              <a:ext cx="126" cy="33"/>
            </a:xfrm>
            <a:prstGeom prst="rect">
              <a:avLst/>
            </a:prstGeom>
            <a:solidFill>
              <a:srgbClr val="A18A2B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025" name="Rectangle 999"/>
            <p:cNvSpPr>
              <a:spLocks noChangeArrowheads="1"/>
            </p:cNvSpPr>
            <p:nvPr/>
          </p:nvSpPr>
          <p:spPr bwMode="auto">
            <a:xfrm>
              <a:off x="789" y="3300"/>
              <a:ext cx="126" cy="33"/>
            </a:xfrm>
            <a:prstGeom prst="rect">
              <a:avLst/>
            </a:prstGeom>
            <a:solidFill>
              <a:srgbClr val="A0892B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026" name="Rectangle 1000"/>
            <p:cNvSpPr>
              <a:spLocks noChangeArrowheads="1"/>
            </p:cNvSpPr>
            <p:nvPr/>
          </p:nvSpPr>
          <p:spPr bwMode="auto">
            <a:xfrm>
              <a:off x="789" y="3333"/>
              <a:ext cx="126" cy="27"/>
            </a:xfrm>
            <a:prstGeom prst="rect">
              <a:avLst/>
            </a:prstGeom>
            <a:solidFill>
              <a:srgbClr val="9F892C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027" name="Rectangle 1001"/>
            <p:cNvSpPr>
              <a:spLocks noChangeArrowheads="1"/>
            </p:cNvSpPr>
            <p:nvPr/>
          </p:nvSpPr>
          <p:spPr bwMode="auto">
            <a:xfrm>
              <a:off x="789" y="3360"/>
              <a:ext cx="126" cy="33"/>
            </a:xfrm>
            <a:prstGeom prst="rect">
              <a:avLst/>
            </a:prstGeom>
            <a:solidFill>
              <a:srgbClr val="9E892C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028" name="Rectangle 1002"/>
            <p:cNvSpPr>
              <a:spLocks noChangeArrowheads="1"/>
            </p:cNvSpPr>
            <p:nvPr/>
          </p:nvSpPr>
          <p:spPr bwMode="auto">
            <a:xfrm>
              <a:off x="789" y="3393"/>
              <a:ext cx="126" cy="33"/>
            </a:xfrm>
            <a:prstGeom prst="rect">
              <a:avLst/>
            </a:prstGeom>
            <a:solidFill>
              <a:srgbClr val="9E882D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029" name="Rectangle 1003"/>
            <p:cNvSpPr>
              <a:spLocks noChangeArrowheads="1"/>
            </p:cNvSpPr>
            <p:nvPr/>
          </p:nvSpPr>
          <p:spPr bwMode="auto">
            <a:xfrm>
              <a:off x="789" y="3426"/>
              <a:ext cx="126" cy="26"/>
            </a:xfrm>
            <a:prstGeom prst="rect">
              <a:avLst/>
            </a:prstGeom>
            <a:solidFill>
              <a:srgbClr val="9D882D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030" name="Rectangle 1004"/>
            <p:cNvSpPr>
              <a:spLocks noChangeArrowheads="1"/>
            </p:cNvSpPr>
            <p:nvPr/>
          </p:nvSpPr>
          <p:spPr bwMode="auto">
            <a:xfrm>
              <a:off x="789" y="3452"/>
              <a:ext cx="126" cy="33"/>
            </a:xfrm>
            <a:prstGeom prst="rect">
              <a:avLst/>
            </a:prstGeom>
            <a:solidFill>
              <a:srgbClr val="9D882D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031" name="Rectangle 1005"/>
            <p:cNvSpPr>
              <a:spLocks noChangeArrowheads="1"/>
            </p:cNvSpPr>
            <p:nvPr/>
          </p:nvSpPr>
          <p:spPr bwMode="auto">
            <a:xfrm>
              <a:off x="789" y="3485"/>
              <a:ext cx="126" cy="33"/>
            </a:xfrm>
            <a:prstGeom prst="rect">
              <a:avLst/>
            </a:prstGeom>
            <a:solidFill>
              <a:srgbClr val="9C872E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032" name="Rectangle 1006"/>
            <p:cNvSpPr>
              <a:spLocks noChangeArrowheads="1"/>
            </p:cNvSpPr>
            <p:nvPr/>
          </p:nvSpPr>
          <p:spPr bwMode="auto">
            <a:xfrm>
              <a:off x="789" y="3518"/>
              <a:ext cx="126" cy="27"/>
            </a:xfrm>
            <a:prstGeom prst="rect">
              <a:avLst/>
            </a:prstGeom>
            <a:solidFill>
              <a:srgbClr val="9C872E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033" name="Rectangle 1007"/>
            <p:cNvSpPr>
              <a:spLocks noChangeArrowheads="1"/>
            </p:cNvSpPr>
            <p:nvPr/>
          </p:nvSpPr>
          <p:spPr bwMode="auto">
            <a:xfrm>
              <a:off x="789" y="3545"/>
              <a:ext cx="126" cy="33"/>
            </a:xfrm>
            <a:prstGeom prst="rect">
              <a:avLst/>
            </a:prstGeom>
            <a:solidFill>
              <a:srgbClr val="9B872E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034" name="Rectangle 1008"/>
            <p:cNvSpPr>
              <a:spLocks noChangeArrowheads="1"/>
            </p:cNvSpPr>
            <p:nvPr/>
          </p:nvSpPr>
          <p:spPr bwMode="auto">
            <a:xfrm>
              <a:off x="789" y="3578"/>
              <a:ext cx="126" cy="33"/>
            </a:xfrm>
            <a:prstGeom prst="rect">
              <a:avLst/>
            </a:prstGeom>
            <a:solidFill>
              <a:srgbClr val="9B872E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035" name="Rectangle 1009"/>
            <p:cNvSpPr>
              <a:spLocks noChangeArrowheads="1"/>
            </p:cNvSpPr>
            <p:nvPr/>
          </p:nvSpPr>
          <p:spPr bwMode="auto">
            <a:xfrm>
              <a:off x="789" y="3611"/>
              <a:ext cx="126" cy="26"/>
            </a:xfrm>
            <a:prstGeom prst="rect">
              <a:avLst/>
            </a:prstGeom>
            <a:solidFill>
              <a:srgbClr val="9B872E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30036" name="Rectangle 1010"/>
            <p:cNvSpPr>
              <a:spLocks noChangeArrowheads="1"/>
            </p:cNvSpPr>
            <p:nvPr/>
          </p:nvSpPr>
          <p:spPr bwMode="auto">
            <a:xfrm>
              <a:off x="789" y="3637"/>
              <a:ext cx="126" cy="33"/>
            </a:xfrm>
            <a:prstGeom prst="rect">
              <a:avLst/>
            </a:prstGeom>
            <a:solidFill>
              <a:srgbClr val="9B872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</p:grpSp>
      <p:sp>
        <p:nvSpPr>
          <p:cNvPr id="29759" name="Freeform 1011"/>
          <p:cNvSpPr>
            <a:spLocks/>
          </p:cNvSpPr>
          <p:nvPr/>
        </p:nvSpPr>
        <p:spPr bwMode="auto">
          <a:xfrm>
            <a:off x="2776538" y="3521075"/>
            <a:ext cx="188912" cy="2293938"/>
          </a:xfrm>
          <a:custGeom>
            <a:avLst/>
            <a:gdLst>
              <a:gd name="T0" fmla="*/ 0 w 119"/>
              <a:gd name="T1" fmla="*/ 2147483647 h 1445"/>
              <a:gd name="T2" fmla="*/ 0 w 119"/>
              <a:gd name="T3" fmla="*/ 0 h 1445"/>
              <a:gd name="T4" fmla="*/ 299897029 w 119"/>
              <a:gd name="T5" fmla="*/ 498991076 h 1445"/>
              <a:gd name="T6" fmla="*/ 299897029 w 119"/>
              <a:gd name="T7" fmla="*/ 2147483647 h 1445"/>
              <a:gd name="T8" fmla="*/ 0 w 119"/>
              <a:gd name="T9" fmla="*/ 2147483647 h 144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19"/>
              <a:gd name="T16" fmla="*/ 0 h 1445"/>
              <a:gd name="T17" fmla="*/ 119 w 119"/>
              <a:gd name="T18" fmla="*/ 1445 h 144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19" h="1445">
                <a:moveTo>
                  <a:pt x="0" y="1247"/>
                </a:moveTo>
                <a:lnTo>
                  <a:pt x="0" y="0"/>
                </a:lnTo>
                <a:lnTo>
                  <a:pt x="119" y="198"/>
                </a:lnTo>
                <a:lnTo>
                  <a:pt x="119" y="1445"/>
                </a:lnTo>
                <a:lnTo>
                  <a:pt x="0" y="1247"/>
                </a:lnTo>
                <a:close/>
              </a:path>
            </a:pathLst>
          </a:custGeom>
          <a:noFill/>
          <a:ln w="11113">
            <a:solidFill>
              <a:srgbClr val="FDE219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sr-Latn-CS"/>
          </a:p>
        </p:txBody>
      </p:sp>
      <p:grpSp>
        <p:nvGrpSpPr>
          <p:cNvPr id="29760" name="Group 1012"/>
          <p:cNvGrpSpPr>
            <a:grpSpLocks/>
          </p:cNvGrpSpPr>
          <p:nvPr/>
        </p:nvGrpSpPr>
        <p:grpSpPr bwMode="auto">
          <a:xfrm>
            <a:off x="2776538" y="3521075"/>
            <a:ext cx="514350" cy="323850"/>
            <a:chOff x="789" y="2218"/>
            <a:chExt cx="324" cy="204"/>
          </a:xfrm>
        </p:grpSpPr>
        <p:sp>
          <p:nvSpPr>
            <p:cNvPr id="29959" name="Rectangle 1013"/>
            <p:cNvSpPr>
              <a:spLocks noChangeArrowheads="1"/>
            </p:cNvSpPr>
            <p:nvPr/>
          </p:nvSpPr>
          <p:spPr bwMode="auto">
            <a:xfrm>
              <a:off x="789" y="2218"/>
              <a:ext cx="324" cy="6"/>
            </a:xfrm>
            <a:prstGeom prst="rect">
              <a:avLst/>
            </a:prstGeom>
            <a:solidFill>
              <a:srgbClr val="BE9A03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29960" name="Rectangle 1014"/>
            <p:cNvSpPr>
              <a:spLocks noChangeArrowheads="1"/>
            </p:cNvSpPr>
            <p:nvPr/>
          </p:nvSpPr>
          <p:spPr bwMode="auto">
            <a:xfrm>
              <a:off x="789" y="2224"/>
              <a:ext cx="324" cy="7"/>
            </a:xfrm>
            <a:prstGeom prst="rect">
              <a:avLst/>
            </a:prstGeom>
            <a:solidFill>
              <a:srgbClr val="BE9A05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29961" name="Rectangle 1015"/>
            <p:cNvSpPr>
              <a:spLocks noChangeArrowheads="1"/>
            </p:cNvSpPr>
            <p:nvPr/>
          </p:nvSpPr>
          <p:spPr bwMode="auto">
            <a:xfrm>
              <a:off x="789" y="2231"/>
              <a:ext cx="324" cy="6"/>
            </a:xfrm>
            <a:prstGeom prst="rect">
              <a:avLst/>
            </a:prstGeom>
            <a:solidFill>
              <a:srgbClr val="BE9A07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29962" name="Rectangle 1016"/>
            <p:cNvSpPr>
              <a:spLocks noChangeArrowheads="1"/>
            </p:cNvSpPr>
            <p:nvPr/>
          </p:nvSpPr>
          <p:spPr bwMode="auto">
            <a:xfrm>
              <a:off x="789" y="2237"/>
              <a:ext cx="324" cy="7"/>
            </a:xfrm>
            <a:prstGeom prst="rect">
              <a:avLst/>
            </a:prstGeom>
            <a:solidFill>
              <a:srgbClr val="BD9A09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29963" name="Rectangle 1017"/>
            <p:cNvSpPr>
              <a:spLocks noChangeArrowheads="1"/>
            </p:cNvSpPr>
            <p:nvPr/>
          </p:nvSpPr>
          <p:spPr bwMode="auto">
            <a:xfrm>
              <a:off x="789" y="2244"/>
              <a:ext cx="324" cy="7"/>
            </a:xfrm>
            <a:prstGeom prst="rect">
              <a:avLst/>
            </a:prstGeom>
            <a:solidFill>
              <a:srgbClr val="BD990B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29964" name="Rectangle 1018"/>
            <p:cNvSpPr>
              <a:spLocks noChangeArrowheads="1"/>
            </p:cNvSpPr>
            <p:nvPr/>
          </p:nvSpPr>
          <p:spPr bwMode="auto">
            <a:xfrm>
              <a:off x="789" y="2251"/>
              <a:ext cx="324" cy="6"/>
            </a:xfrm>
            <a:prstGeom prst="rect">
              <a:avLst/>
            </a:prstGeom>
            <a:solidFill>
              <a:srgbClr val="BC990D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29965" name="Rectangle 1019"/>
            <p:cNvSpPr>
              <a:spLocks noChangeArrowheads="1"/>
            </p:cNvSpPr>
            <p:nvPr/>
          </p:nvSpPr>
          <p:spPr bwMode="auto">
            <a:xfrm>
              <a:off x="789" y="2257"/>
              <a:ext cx="324" cy="7"/>
            </a:xfrm>
            <a:prstGeom prst="rect">
              <a:avLst/>
            </a:prstGeom>
            <a:solidFill>
              <a:srgbClr val="BB990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29966" name="Rectangle 1020"/>
            <p:cNvSpPr>
              <a:spLocks noChangeArrowheads="1"/>
            </p:cNvSpPr>
            <p:nvPr/>
          </p:nvSpPr>
          <p:spPr bwMode="auto">
            <a:xfrm>
              <a:off x="789" y="2264"/>
              <a:ext cx="324" cy="6"/>
            </a:xfrm>
            <a:prstGeom prst="rect">
              <a:avLst/>
            </a:prstGeom>
            <a:solidFill>
              <a:srgbClr val="BA9811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29967" name="Rectangle 1021"/>
            <p:cNvSpPr>
              <a:spLocks noChangeArrowheads="1"/>
            </p:cNvSpPr>
            <p:nvPr/>
          </p:nvSpPr>
          <p:spPr bwMode="auto">
            <a:xfrm>
              <a:off x="789" y="2270"/>
              <a:ext cx="324" cy="7"/>
            </a:xfrm>
            <a:prstGeom prst="rect">
              <a:avLst/>
            </a:prstGeom>
            <a:solidFill>
              <a:srgbClr val="B99713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29968" name="Rectangle 1022"/>
            <p:cNvSpPr>
              <a:spLocks noChangeArrowheads="1"/>
            </p:cNvSpPr>
            <p:nvPr/>
          </p:nvSpPr>
          <p:spPr bwMode="auto">
            <a:xfrm>
              <a:off x="789" y="2277"/>
              <a:ext cx="324" cy="7"/>
            </a:xfrm>
            <a:prstGeom prst="rect">
              <a:avLst/>
            </a:prstGeom>
            <a:solidFill>
              <a:srgbClr val="B89715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29969" name="Rectangle 1023"/>
            <p:cNvSpPr>
              <a:spLocks noChangeArrowheads="1"/>
            </p:cNvSpPr>
            <p:nvPr/>
          </p:nvSpPr>
          <p:spPr bwMode="auto">
            <a:xfrm>
              <a:off x="789" y="2284"/>
              <a:ext cx="324" cy="6"/>
            </a:xfrm>
            <a:prstGeom prst="rect">
              <a:avLst/>
            </a:prstGeom>
            <a:solidFill>
              <a:srgbClr val="B69617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29970" name="Rectangle 1024"/>
            <p:cNvSpPr>
              <a:spLocks noChangeArrowheads="1"/>
            </p:cNvSpPr>
            <p:nvPr/>
          </p:nvSpPr>
          <p:spPr bwMode="auto">
            <a:xfrm>
              <a:off x="789" y="2290"/>
              <a:ext cx="324" cy="7"/>
            </a:xfrm>
            <a:prstGeom prst="rect">
              <a:avLst/>
            </a:prstGeom>
            <a:solidFill>
              <a:srgbClr val="B59519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29971" name="Rectangle 1025"/>
            <p:cNvSpPr>
              <a:spLocks noChangeArrowheads="1"/>
            </p:cNvSpPr>
            <p:nvPr/>
          </p:nvSpPr>
          <p:spPr bwMode="auto">
            <a:xfrm>
              <a:off x="789" y="2297"/>
              <a:ext cx="324" cy="6"/>
            </a:xfrm>
            <a:prstGeom prst="rect">
              <a:avLst/>
            </a:prstGeom>
            <a:solidFill>
              <a:srgbClr val="B3941B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29972" name="Rectangle 1026"/>
            <p:cNvSpPr>
              <a:spLocks noChangeArrowheads="1"/>
            </p:cNvSpPr>
            <p:nvPr/>
          </p:nvSpPr>
          <p:spPr bwMode="auto">
            <a:xfrm>
              <a:off x="789" y="2303"/>
              <a:ext cx="324" cy="7"/>
            </a:xfrm>
            <a:prstGeom prst="rect">
              <a:avLst/>
            </a:prstGeom>
            <a:solidFill>
              <a:srgbClr val="B1931D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29973" name="Rectangle 1027"/>
            <p:cNvSpPr>
              <a:spLocks noChangeArrowheads="1"/>
            </p:cNvSpPr>
            <p:nvPr/>
          </p:nvSpPr>
          <p:spPr bwMode="auto">
            <a:xfrm>
              <a:off x="789" y="2310"/>
              <a:ext cx="324" cy="7"/>
            </a:xfrm>
            <a:prstGeom prst="rect">
              <a:avLst/>
            </a:prstGeom>
            <a:solidFill>
              <a:srgbClr val="AF921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29974" name="Rectangle 1028"/>
            <p:cNvSpPr>
              <a:spLocks noChangeArrowheads="1"/>
            </p:cNvSpPr>
            <p:nvPr/>
          </p:nvSpPr>
          <p:spPr bwMode="auto">
            <a:xfrm>
              <a:off x="789" y="2317"/>
              <a:ext cx="324" cy="6"/>
            </a:xfrm>
            <a:prstGeom prst="rect">
              <a:avLst/>
            </a:prstGeom>
            <a:solidFill>
              <a:srgbClr val="AD9121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29975" name="Rectangle 1029"/>
            <p:cNvSpPr>
              <a:spLocks noChangeArrowheads="1"/>
            </p:cNvSpPr>
            <p:nvPr/>
          </p:nvSpPr>
          <p:spPr bwMode="auto">
            <a:xfrm>
              <a:off x="789" y="2323"/>
              <a:ext cx="324" cy="7"/>
            </a:xfrm>
            <a:prstGeom prst="rect">
              <a:avLst/>
            </a:prstGeom>
            <a:solidFill>
              <a:srgbClr val="AB9023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29976" name="Rectangle 1030"/>
            <p:cNvSpPr>
              <a:spLocks noChangeArrowheads="1"/>
            </p:cNvSpPr>
            <p:nvPr/>
          </p:nvSpPr>
          <p:spPr bwMode="auto">
            <a:xfrm>
              <a:off x="789" y="2330"/>
              <a:ext cx="324" cy="6"/>
            </a:xfrm>
            <a:prstGeom prst="rect">
              <a:avLst/>
            </a:prstGeom>
            <a:solidFill>
              <a:srgbClr val="AA8F24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29977" name="Rectangle 1031"/>
            <p:cNvSpPr>
              <a:spLocks noChangeArrowheads="1"/>
            </p:cNvSpPr>
            <p:nvPr/>
          </p:nvSpPr>
          <p:spPr bwMode="auto">
            <a:xfrm>
              <a:off x="789" y="2336"/>
              <a:ext cx="324" cy="7"/>
            </a:xfrm>
            <a:prstGeom prst="rect">
              <a:avLst/>
            </a:prstGeom>
            <a:solidFill>
              <a:srgbClr val="A88E26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29978" name="Rectangle 1032"/>
            <p:cNvSpPr>
              <a:spLocks noChangeArrowheads="1"/>
            </p:cNvSpPr>
            <p:nvPr/>
          </p:nvSpPr>
          <p:spPr bwMode="auto">
            <a:xfrm>
              <a:off x="789" y="2343"/>
              <a:ext cx="324" cy="7"/>
            </a:xfrm>
            <a:prstGeom prst="rect">
              <a:avLst/>
            </a:prstGeom>
            <a:solidFill>
              <a:srgbClr val="A68D27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29979" name="Rectangle 1033"/>
            <p:cNvSpPr>
              <a:spLocks noChangeArrowheads="1"/>
            </p:cNvSpPr>
            <p:nvPr/>
          </p:nvSpPr>
          <p:spPr bwMode="auto">
            <a:xfrm>
              <a:off x="789" y="2350"/>
              <a:ext cx="324" cy="6"/>
            </a:xfrm>
            <a:prstGeom prst="rect">
              <a:avLst/>
            </a:prstGeom>
            <a:solidFill>
              <a:srgbClr val="A48C28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29980" name="Rectangle 1034"/>
            <p:cNvSpPr>
              <a:spLocks noChangeArrowheads="1"/>
            </p:cNvSpPr>
            <p:nvPr/>
          </p:nvSpPr>
          <p:spPr bwMode="auto">
            <a:xfrm>
              <a:off x="789" y="2356"/>
              <a:ext cx="324" cy="7"/>
            </a:xfrm>
            <a:prstGeom prst="rect">
              <a:avLst/>
            </a:prstGeom>
            <a:solidFill>
              <a:srgbClr val="A38B29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29981" name="Rectangle 1035"/>
            <p:cNvSpPr>
              <a:spLocks noChangeArrowheads="1"/>
            </p:cNvSpPr>
            <p:nvPr/>
          </p:nvSpPr>
          <p:spPr bwMode="auto">
            <a:xfrm>
              <a:off x="789" y="2363"/>
              <a:ext cx="324" cy="7"/>
            </a:xfrm>
            <a:prstGeom prst="rect">
              <a:avLst/>
            </a:prstGeom>
            <a:solidFill>
              <a:srgbClr val="A18A2A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29982" name="Rectangle 1036"/>
            <p:cNvSpPr>
              <a:spLocks noChangeArrowheads="1"/>
            </p:cNvSpPr>
            <p:nvPr/>
          </p:nvSpPr>
          <p:spPr bwMode="auto">
            <a:xfrm>
              <a:off x="789" y="2370"/>
              <a:ext cx="324" cy="6"/>
            </a:xfrm>
            <a:prstGeom prst="rect">
              <a:avLst/>
            </a:prstGeom>
            <a:solidFill>
              <a:srgbClr val="A0892B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29983" name="Rectangle 1037"/>
            <p:cNvSpPr>
              <a:spLocks noChangeArrowheads="1"/>
            </p:cNvSpPr>
            <p:nvPr/>
          </p:nvSpPr>
          <p:spPr bwMode="auto">
            <a:xfrm>
              <a:off x="789" y="2376"/>
              <a:ext cx="324" cy="7"/>
            </a:xfrm>
            <a:prstGeom prst="rect">
              <a:avLst/>
            </a:prstGeom>
            <a:solidFill>
              <a:srgbClr val="9F892C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29984" name="Rectangle 1038"/>
            <p:cNvSpPr>
              <a:spLocks noChangeArrowheads="1"/>
            </p:cNvSpPr>
            <p:nvPr/>
          </p:nvSpPr>
          <p:spPr bwMode="auto">
            <a:xfrm>
              <a:off x="789" y="2383"/>
              <a:ext cx="324" cy="6"/>
            </a:xfrm>
            <a:prstGeom prst="rect">
              <a:avLst/>
            </a:prstGeom>
            <a:solidFill>
              <a:srgbClr val="9E882D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29985" name="Rectangle 1039"/>
            <p:cNvSpPr>
              <a:spLocks noChangeArrowheads="1"/>
            </p:cNvSpPr>
            <p:nvPr/>
          </p:nvSpPr>
          <p:spPr bwMode="auto">
            <a:xfrm>
              <a:off x="789" y="2389"/>
              <a:ext cx="324" cy="7"/>
            </a:xfrm>
            <a:prstGeom prst="rect">
              <a:avLst/>
            </a:prstGeom>
            <a:solidFill>
              <a:srgbClr val="9D882D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29986" name="Rectangle 1040"/>
            <p:cNvSpPr>
              <a:spLocks noChangeArrowheads="1"/>
            </p:cNvSpPr>
            <p:nvPr/>
          </p:nvSpPr>
          <p:spPr bwMode="auto">
            <a:xfrm>
              <a:off x="789" y="2396"/>
              <a:ext cx="324" cy="7"/>
            </a:xfrm>
            <a:prstGeom prst="rect">
              <a:avLst/>
            </a:prstGeom>
            <a:solidFill>
              <a:srgbClr val="9C872E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29987" name="Rectangle 1041"/>
            <p:cNvSpPr>
              <a:spLocks noChangeArrowheads="1"/>
            </p:cNvSpPr>
            <p:nvPr/>
          </p:nvSpPr>
          <p:spPr bwMode="auto">
            <a:xfrm>
              <a:off x="789" y="2403"/>
              <a:ext cx="324" cy="6"/>
            </a:xfrm>
            <a:prstGeom prst="rect">
              <a:avLst/>
            </a:prstGeom>
            <a:solidFill>
              <a:srgbClr val="9B872E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29988" name="Rectangle 1042"/>
            <p:cNvSpPr>
              <a:spLocks noChangeArrowheads="1"/>
            </p:cNvSpPr>
            <p:nvPr/>
          </p:nvSpPr>
          <p:spPr bwMode="auto">
            <a:xfrm>
              <a:off x="789" y="2409"/>
              <a:ext cx="324" cy="7"/>
            </a:xfrm>
            <a:prstGeom prst="rect">
              <a:avLst/>
            </a:prstGeom>
            <a:solidFill>
              <a:srgbClr val="9B872E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29989" name="Rectangle 1043"/>
            <p:cNvSpPr>
              <a:spLocks noChangeArrowheads="1"/>
            </p:cNvSpPr>
            <p:nvPr/>
          </p:nvSpPr>
          <p:spPr bwMode="auto">
            <a:xfrm>
              <a:off x="789" y="2416"/>
              <a:ext cx="324" cy="6"/>
            </a:xfrm>
            <a:prstGeom prst="rect">
              <a:avLst/>
            </a:prstGeom>
            <a:solidFill>
              <a:srgbClr val="9B872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</p:grpSp>
      <p:sp>
        <p:nvSpPr>
          <p:cNvPr id="29761" name="Freeform 1044"/>
          <p:cNvSpPr>
            <a:spLocks/>
          </p:cNvSpPr>
          <p:nvPr/>
        </p:nvSpPr>
        <p:spPr bwMode="auto">
          <a:xfrm>
            <a:off x="2776539" y="3521076"/>
            <a:ext cx="503237" cy="314325"/>
          </a:xfrm>
          <a:custGeom>
            <a:avLst/>
            <a:gdLst>
              <a:gd name="T0" fmla="*/ 798887835 w 317"/>
              <a:gd name="T1" fmla="*/ 498990982 h 198"/>
              <a:gd name="T2" fmla="*/ 501509807 w 317"/>
              <a:gd name="T3" fmla="*/ 0 h 198"/>
              <a:gd name="T4" fmla="*/ 0 w 317"/>
              <a:gd name="T5" fmla="*/ 0 h 198"/>
              <a:gd name="T6" fmla="*/ 299897486 w 317"/>
              <a:gd name="T7" fmla="*/ 498990982 h 198"/>
              <a:gd name="T8" fmla="*/ 798887835 w 317"/>
              <a:gd name="T9" fmla="*/ 498990982 h 19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317"/>
              <a:gd name="T16" fmla="*/ 0 h 198"/>
              <a:gd name="T17" fmla="*/ 317 w 317"/>
              <a:gd name="T18" fmla="*/ 198 h 19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17" h="198">
                <a:moveTo>
                  <a:pt x="317" y="198"/>
                </a:moveTo>
                <a:lnTo>
                  <a:pt x="199" y="0"/>
                </a:lnTo>
                <a:lnTo>
                  <a:pt x="0" y="0"/>
                </a:lnTo>
                <a:lnTo>
                  <a:pt x="119" y="198"/>
                </a:lnTo>
                <a:lnTo>
                  <a:pt x="317" y="198"/>
                </a:lnTo>
                <a:close/>
              </a:path>
            </a:pathLst>
          </a:custGeom>
          <a:noFill/>
          <a:ln w="11113">
            <a:solidFill>
              <a:srgbClr val="FDE219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sr-Latn-CS"/>
          </a:p>
        </p:txBody>
      </p:sp>
      <p:grpSp>
        <p:nvGrpSpPr>
          <p:cNvPr id="29762" name="Group 1045"/>
          <p:cNvGrpSpPr>
            <a:grpSpLocks/>
          </p:cNvGrpSpPr>
          <p:nvPr/>
        </p:nvGrpSpPr>
        <p:grpSpPr bwMode="auto">
          <a:xfrm>
            <a:off x="2651126" y="3259139"/>
            <a:ext cx="314325" cy="2555875"/>
            <a:chOff x="710" y="2053"/>
            <a:chExt cx="198" cy="1610"/>
          </a:xfrm>
        </p:grpSpPr>
        <p:sp>
          <p:nvSpPr>
            <p:cNvPr id="29933" name="Rectangle 1046"/>
            <p:cNvSpPr>
              <a:spLocks noChangeArrowheads="1"/>
            </p:cNvSpPr>
            <p:nvPr/>
          </p:nvSpPr>
          <p:spPr bwMode="auto">
            <a:xfrm>
              <a:off x="710" y="2053"/>
              <a:ext cx="7" cy="1610"/>
            </a:xfrm>
            <a:prstGeom prst="rect">
              <a:avLst/>
            </a:prstGeom>
            <a:solidFill>
              <a:srgbClr val="98CB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29934" name="Rectangle 1047"/>
            <p:cNvSpPr>
              <a:spLocks noChangeArrowheads="1"/>
            </p:cNvSpPr>
            <p:nvPr/>
          </p:nvSpPr>
          <p:spPr bwMode="auto">
            <a:xfrm>
              <a:off x="717" y="2053"/>
              <a:ext cx="6" cy="1610"/>
            </a:xfrm>
            <a:prstGeom prst="rect">
              <a:avLst/>
            </a:prstGeom>
            <a:solidFill>
              <a:srgbClr val="98CB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29935" name="Rectangle 1048"/>
            <p:cNvSpPr>
              <a:spLocks noChangeArrowheads="1"/>
            </p:cNvSpPr>
            <p:nvPr/>
          </p:nvSpPr>
          <p:spPr bwMode="auto">
            <a:xfrm>
              <a:off x="723" y="2053"/>
              <a:ext cx="7" cy="1610"/>
            </a:xfrm>
            <a:prstGeom prst="rect">
              <a:avLst/>
            </a:prstGeom>
            <a:solidFill>
              <a:srgbClr val="98CB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29936" name="Rectangle 1049"/>
            <p:cNvSpPr>
              <a:spLocks noChangeArrowheads="1"/>
            </p:cNvSpPr>
            <p:nvPr/>
          </p:nvSpPr>
          <p:spPr bwMode="auto">
            <a:xfrm>
              <a:off x="730" y="2053"/>
              <a:ext cx="13" cy="1610"/>
            </a:xfrm>
            <a:prstGeom prst="rect">
              <a:avLst/>
            </a:prstGeom>
            <a:solidFill>
              <a:srgbClr val="98CA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29937" name="Rectangle 1050"/>
            <p:cNvSpPr>
              <a:spLocks noChangeArrowheads="1"/>
            </p:cNvSpPr>
            <p:nvPr/>
          </p:nvSpPr>
          <p:spPr bwMode="auto">
            <a:xfrm>
              <a:off x="743" y="2053"/>
              <a:ext cx="7" cy="1610"/>
            </a:xfrm>
            <a:prstGeom prst="rect">
              <a:avLst/>
            </a:prstGeom>
            <a:solidFill>
              <a:srgbClr val="97CA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29938" name="Rectangle 1051"/>
            <p:cNvSpPr>
              <a:spLocks noChangeArrowheads="1"/>
            </p:cNvSpPr>
            <p:nvPr/>
          </p:nvSpPr>
          <p:spPr bwMode="auto">
            <a:xfrm>
              <a:off x="750" y="2053"/>
              <a:ext cx="6" cy="1610"/>
            </a:xfrm>
            <a:prstGeom prst="rect">
              <a:avLst/>
            </a:prstGeom>
            <a:solidFill>
              <a:srgbClr val="97C9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29939" name="Rectangle 1052"/>
            <p:cNvSpPr>
              <a:spLocks noChangeArrowheads="1"/>
            </p:cNvSpPr>
            <p:nvPr/>
          </p:nvSpPr>
          <p:spPr bwMode="auto">
            <a:xfrm>
              <a:off x="756" y="2053"/>
              <a:ext cx="7" cy="1610"/>
            </a:xfrm>
            <a:prstGeom prst="rect">
              <a:avLst/>
            </a:prstGeom>
            <a:solidFill>
              <a:srgbClr val="96C8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29940" name="Rectangle 1053"/>
            <p:cNvSpPr>
              <a:spLocks noChangeArrowheads="1"/>
            </p:cNvSpPr>
            <p:nvPr/>
          </p:nvSpPr>
          <p:spPr bwMode="auto">
            <a:xfrm>
              <a:off x="763" y="2053"/>
              <a:ext cx="7" cy="1610"/>
            </a:xfrm>
            <a:prstGeom prst="rect">
              <a:avLst/>
            </a:prstGeom>
            <a:solidFill>
              <a:srgbClr val="95C7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29941" name="Rectangle 1054"/>
            <p:cNvSpPr>
              <a:spLocks noChangeArrowheads="1"/>
            </p:cNvSpPr>
            <p:nvPr/>
          </p:nvSpPr>
          <p:spPr bwMode="auto">
            <a:xfrm>
              <a:off x="770" y="2053"/>
              <a:ext cx="6" cy="1610"/>
            </a:xfrm>
            <a:prstGeom prst="rect">
              <a:avLst/>
            </a:prstGeom>
            <a:solidFill>
              <a:srgbClr val="94C6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29942" name="Rectangle 1055"/>
            <p:cNvSpPr>
              <a:spLocks noChangeArrowheads="1"/>
            </p:cNvSpPr>
            <p:nvPr/>
          </p:nvSpPr>
          <p:spPr bwMode="auto">
            <a:xfrm>
              <a:off x="776" y="2053"/>
              <a:ext cx="13" cy="1610"/>
            </a:xfrm>
            <a:prstGeom prst="rect">
              <a:avLst/>
            </a:prstGeom>
            <a:solidFill>
              <a:srgbClr val="93C5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29943" name="Rectangle 1056"/>
            <p:cNvSpPr>
              <a:spLocks noChangeArrowheads="1"/>
            </p:cNvSpPr>
            <p:nvPr/>
          </p:nvSpPr>
          <p:spPr bwMode="auto">
            <a:xfrm>
              <a:off x="789" y="2053"/>
              <a:ext cx="7" cy="1610"/>
            </a:xfrm>
            <a:prstGeom prst="rect">
              <a:avLst/>
            </a:prstGeom>
            <a:solidFill>
              <a:srgbClr val="92C3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29944" name="Rectangle 1057"/>
            <p:cNvSpPr>
              <a:spLocks noChangeArrowheads="1"/>
            </p:cNvSpPr>
            <p:nvPr/>
          </p:nvSpPr>
          <p:spPr bwMode="auto">
            <a:xfrm>
              <a:off x="796" y="2053"/>
              <a:ext cx="7" cy="1610"/>
            </a:xfrm>
            <a:prstGeom prst="rect">
              <a:avLst/>
            </a:prstGeom>
            <a:solidFill>
              <a:srgbClr val="91C2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29945" name="Rectangle 1058"/>
            <p:cNvSpPr>
              <a:spLocks noChangeArrowheads="1"/>
            </p:cNvSpPr>
            <p:nvPr/>
          </p:nvSpPr>
          <p:spPr bwMode="auto">
            <a:xfrm>
              <a:off x="803" y="2053"/>
              <a:ext cx="6" cy="1610"/>
            </a:xfrm>
            <a:prstGeom prst="rect">
              <a:avLst/>
            </a:prstGeom>
            <a:solidFill>
              <a:srgbClr val="90C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29946" name="Rectangle 1059"/>
            <p:cNvSpPr>
              <a:spLocks noChangeArrowheads="1"/>
            </p:cNvSpPr>
            <p:nvPr/>
          </p:nvSpPr>
          <p:spPr bwMode="auto">
            <a:xfrm>
              <a:off x="809" y="2053"/>
              <a:ext cx="7" cy="1610"/>
            </a:xfrm>
            <a:prstGeom prst="rect">
              <a:avLst/>
            </a:prstGeom>
            <a:solidFill>
              <a:srgbClr val="8FBF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29947" name="Rectangle 1060"/>
            <p:cNvSpPr>
              <a:spLocks noChangeArrowheads="1"/>
            </p:cNvSpPr>
            <p:nvPr/>
          </p:nvSpPr>
          <p:spPr bwMode="auto">
            <a:xfrm>
              <a:off x="816" y="2053"/>
              <a:ext cx="6" cy="1610"/>
            </a:xfrm>
            <a:prstGeom prst="rect">
              <a:avLst/>
            </a:prstGeom>
            <a:solidFill>
              <a:srgbClr val="8EBD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29948" name="Rectangle 1061"/>
            <p:cNvSpPr>
              <a:spLocks noChangeArrowheads="1"/>
            </p:cNvSpPr>
            <p:nvPr/>
          </p:nvSpPr>
          <p:spPr bwMode="auto">
            <a:xfrm>
              <a:off x="822" y="2053"/>
              <a:ext cx="7" cy="1610"/>
            </a:xfrm>
            <a:prstGeom prst="rect">
              <a:avLst/>
            </a:prstGeom>
            <a:solidFill>
              <a:srgbClr val="8CBB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29949" name="Rectangle 1062"/>
            <p:cNvSpPr>
              <a:spLocks noChangeArrowheads="1"/>
            </p:cNvSpPr>
            <p:nvPr/>
          </p:nvSpPr>
          <p:spPr bwMode="auto">
            <a:xfrm>
              <a:off x="829" y="2053"/>
              <a:ext cx="13" cy="1610"/>
            </a:xfrm>
            <a:prstGeom prst="rect">
              <a:avLst/>
            </a:prstGeom>
            <a:solidFill>
              <a:srgbClr val="8BBA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29950" name="Rectangle 1063"/>
            <p:cNvSpPr>
              <a:spLocks noChangeArrowheads="1"/>
            </p:cNvSpPr>
            <p:nvPr/>
          </p:nvSpPr>
          <p:spPr bwMode="auto">
            <a:xfrm>
              <a:off x="842" y="2053"/>
              <a:ext cx="7" cy="1610"/>
            </a:xfrm>
            <a:prstGeom prst="rect">
              <a:avLst/>
            </a:prstGeom>
            <a:solidFill>
              <a:srgbClr val="8AB9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29951" name="Rectangle 1064"/>
            <p:cNvSpPr>
              <a:spLocks noChangeArrowheads="1"/>
            </p:cNvSpPr>
            <p:nvPr/>
          </p:nvSpPr>
          <p:spPr bwMode="auto">
            <a:xfrm>
              <a:off x="849" y="2053"/>
              <a:ext cx="6" cy="1610"/>
            </a:xfrm>
            <a:prstGeom prst="rect">
              <a:avLst/>
            </a:prstGeom>
            <a:solidFill>
              <a:srgbClr val="89B7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29952" name="Rectangle 1065"/>
            <p:cNvSpPr>
              <a:spLocks noChangeArrowheads="1"/>
            </p:cNvSpPr>
            <p:nvPr/>
          </p:nvSpPr>
          <p:spPr bwMode="auto">
            <a:xfrm>
              <a:off x="855" y="2053"/>
              <a:ext cx="7" cy="1610"/>
            </a:xfrm>
            <a:prstGeom prst="rect">
              <a:avLst/>
            </a:prstGeom>
            <a:solidFill>
              <a:srgbClr val="88B6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29953" name="Rectangle 1066"/>
            <p:cNvSpPr>
              <a:spLocks noChangeArrowheads="1"/>
            </p:cNvSpPr>
            <p:nvPr/>
          </p:nvSpPr>
          <p:spPr bwMode="auto">
            <a:xfrm>
              <a:off x="862" y="2053"/>
              <a:ext cx="7" cy="1610"/>
            </a:xfrm>
            <a:prstGeom prst="rect">
              <a:avLst/>
            </a:prstGeom>
            <a:solidFill>
              <a:srgbClr val="88B5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29954" name="Rectangle 1067"/>
            <p:cNvSpPr>
              <a:spLocks noChangeArrowheads="1"/>
            </p:cNvSpPr>
            <p:nvPr/>
          </p:nvSpPr>
          <p:spPr bwMode="auto">
            <a:xfrm>
              <a:off x="869" y="2053"/>
              <a:ext cx="6" cy="1610"/>
            </a:xfrm>
            <a:prstGeom prst="rect">
              <a:avLst/>
            </a:prstGeom>
            <a:solidFill>
              <a:srgbClr val="87B5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29955" name="Rectangle 1068"/>
            <p:cNvSpPr>
              <a:spLocks noChangeArrowheads="1"/>
            </p:cNvSpPr>
            <p:nvPr/>
          </p:nvSpPr>
          <p:spPr bwMode="auto">
            <a:xfrm>
              <a:off x="875" y="2053"/>
              <a:ext cx="14" cy="1610"/>
            </a:xfrm>
            <a:prstGeom prst="rect">
              <a:avLst/>
            </a:prstGeom>
            <a:solidFill>
              <a:srgbClr val="87B4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29956" name="Rectangle 1069"/>
            <p:cNvSpPr>
              <a:spLocks noChangeArrowheads="1"/>
            </p:cNvSpPr>
            <p:nvPr/>
          </p:nvSpPr>
          <p:spPr bwMode="auto">
            <a:xfrm>
              <a:off x="889" y="2053"/>
              <a:ext cx="6" cy="1610"/>
            </a:xfrm>
            <a:prstGeom prst="rect">
              <a:avLst/>
            </a:prstGeom>
            <a:solidFill>
              <a:srgbClr val="86B3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29957" name="Rectangle 1070"/>
            <p:cNvSpPr>
              <a:spLocks noChangeArrowheads="1"/>
            </p:cNvSpPr>
            <p:nvPr/>
          </p:nvSpPr>
          <p:spPr bwMode="auto">
            <a:xfrm>
              <a:off x="895" y="2053"/>
              <a:ext cx="7" cy="1610"/>
            </a:xfrm>
            <a:prstGeom prst="rect">
              <a:avLst/>
            </a:prstGeom>
            <a:solidFill>
              <a:srgbClr val="86B3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29958" name="Rectangle 1071"/>
            <p:cNvSpPr>
              <a:spLocks noChangeArrowheads="1"/>
            </p:cNvSpPr>
            <p:nvPr/>
          </p:nvSpPr>
          <p:spPr bwMode="auto">
            <a:xfrm>
              <a:off x="902" y="2053"/>
              <a:ext cx="6" cy="1610"/>
            </a:xfrm>
            <a:prstGeom prst="rect">
              <a:avLst/>
            </a:prstGeom>
            <a:solidFill>
              <a:srgbClr val="86B3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</p:grpSp>
      <p:sp>
        <p:nvSpPr>
          <p:cNvPr id="29763" name="Rectangle 1072"/>
          <p:cNvSpPr>
            <a:spLocks noChangeArrowheads="1"/>
          </p:cNvSpPr>
          <p:nvPr/>
        </p:nvSpPr>
        <p:spPr bwMode="auto">
          <a:xfrm>
            <a:off x="2651126" y="3259139"/>
            <a:ext cx="314325" cy="2555875"/>
          </a:xfrm>
          <a:prstGeom prst="rect">
            <a:avLst/>
          </a:prstGeom>
          <a:noFill/>
          <a:ln w="11113">
            <a:solidFill>
              <a:srgbClr val="99CC00"/>
            </a:solidFill>
            <a:miter lim="800000"/>
            <a:headEnd/>
            <a:tailEnd/>
          </a:ln>
        </p:spPr>
        <p:txBody>
          <a:bodyPr/>
          <a:lstStyle/>
          <a:p>
            <a:pPr eaLnBrk="0" hangingPunct="0"/>
            <a:endParaRPr lang="sr-Latn-CS"/>
          </a:p>
        </p:txBody>
      </p:sp>
      <p:grpSp>
        <p:nvGrpSpPr>
          <p:cNvPr id="29764" name="Group 1073"/>
          <p:cNvGrpSpPr>
            <a:grpSpLocks/>
          </p:cNvGrpSpPr>
          <p:nvPr/>
        </p:nvGrpSpPr>
        <p:grpSpPr bwMode="auto">
          <a:xfrm>
            <a:off x="2452688" y="2944813"/>
            <a:ext cx="209550" cy="2881312"/>
            <a:chOff x="585" y="1855"/>
            <a:chExt cx="132" cy="1815"/>
          </a:xfrm>
        </p:grpSpPr>
        <p:sp>
          <p:nvSpPr>
            <p:cNvPr id="29913" name="Rectangle 1074"/>
            <p:cNvSpPr>
              <a:spLocks noChangeArrowheads="1"/>
            </p:cNvSpPr>
            <p:nvPr/>
          </p:nvSpPr>
          <p:spPr bwMode="auto">
            <a:xfrm>
              <a:off x="585" y="1855"/>
              <a:ext cx="6" cy="1815"/>
            </a:xfrm>
            <a:prstGeom prst="rect">
              <a:avLst/>
            </a:prstGeom>
            <a:solidFill>
              <a:srgbClr val="7298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29914" name="Rectangle 1075"/>
            <p:cNvSpPr>
              <a:spLocks noChangeArrowheads="1"/>
            </p:cNvSpPr>
            <p:nvPr/>
          </p:nvSpPr>
          <p:spPr bwMode="auto">
            <a:xfrm>
              <a:off x="591" y="1855"/>
              <a:ext cx="7" cy="1815"/>
            </a:xfrm>
            <a:prstGeom prst="rect">
              <a:avLst/>
            </a:prstGeom>
            <a:solidFill>
              <a:srgbClr val="7298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29915" name="Rectangle 1076"/>
            <p:cNvSpPr>
              <a:spLocks noChangeArrowheads="1"/>
            </p:cNvSpPr>
            <p:nvPr/>
          </p:nvSpPr>
          <p:spPr bwMode="auto">
            <a:xfrm>
              <a:off x="598" y="1855"/>
              <a:ext cx="7" cy="1815"/>
            </a:xfrm>
            <a:prstGeom prst="rect">
              <a:avLst/>
            </a:prstGeom>
            <a:solidFill>
              <a:srgbClr val="7196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29916" name="Rectangle 1077"/>
            <p:cNvSpPr>
              <a:spLocks noChangeArrowheads="1"/>
            </p:cNvSpPr>
            <p:nvPr/>
          </p:nvSpPr>
          <p:spPr bwMode="auto">
            <a:xfrm>
              <a:off x="605" y="1855"/>
              <a:ext cx="6" cy="1815"/>
            </a:xfrm>
            <a:prstGeom prst="rect">
              <a:avLst/>
            </a:prstGeom>
            <a:solidFill>
              <a:srgbClr val="7095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29917" name="Rectangle 1078"/>
            <p:cNvSpPr>
              <a:spLocks noChangeArrowheads="1"/>
            </p:cNvSpPr>
            <p:nvPr/>
          </p:nvSpPr>
          <p:spPr bwMode="auto">
            <a:xfrm>
              <a:off x="611" y="1855"/>
              <a:ext cx="7" cy="1815"/>
            </a:xfrm>
            <a:prstGeom prst="rect">
              <a:avLst/>
            </a:prstGeom>
            <a:solidFill>
              <a:srgbClr val="6F93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29918" name="Rectangle 1079"/>
            <p:cNvSpPr>
              <a:spLocks noChangeArrowheads="1"/>
            </p:cNvSpPr>
            <p:nvPr/>
          </p:nvSpPr>
          <p:spPr bwMode="auto">
            <a:xfrm>
              <a:off x="618" y="1855"/>
              <a:ext cx="6" cy="1815"/>
            </a:xfrm>
            <a:prstGeom prst="rect">
              <a:avLst/>
            </a:prstGeom>
            <a:solidFill>
              <a:srgbClr val="6D91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29919" name="Rectangle 1080"/>
            <p:cNvSpPr>
              <a:spLocks noChangeArrowheads="1"/>
            </p:cNvSpPr>
            <p:nvPr/>
          </p:nvSpPr>
          <p:spPr bwMode="auto">
            <a:xfrm>
              <a:off x="624" y="1855"/>
              <a:ext cx="7" cy="1815"/>
            </a:xfrm>
            <a:prstGeom prst="rect">
              <a:avLst/>
            </a:prstGeom>
            <a:solidFill>
              <a:srgbClr val="6B8E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29920" name="Rectangle 1081"/>
            <p:cNvSpPr>
              <a:spLocks noChangeArrowheads="1"/>
            </p:cNvSpPr>
            <p:nvPr/>
          </p:nvSpPr>
          <p:spPr bwMode="auto">
            <a:xfrm>
              <a:off x="631" y="1855"/>
              <a:ext cx="7" cy="1815"/>
            </a:xfrm>
            <a:prstGeom prst="rect">
              <a:avLst/>
            </a:prstGeom>
            <a:solidFill>
              <a:srgbClr val="688B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29921" name="Rectangle 1082"/>
            <p:cNvSpPr>
              <a:spLocks noChangeArrowheads="1"/>
            </p:cNvSpPr>
            <p:nvPr/>
          </p:nvSpPr>
          <p:spPr bwMode="auto">
            <a:xfrm>
              <a:off x="638" y="1855"/>
              <a:ext cx="6" cy="1815"/>
            </a:xfrm>
            <a:prstGeom prst="rect">
              <a:avLst/>
            </a:prstGeom>
            <a:solidFill>
              <a:srgbClr val="6687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29922" name="Rectangle 1083"/>
            <p:cNvSpPr>
              <a:spLocks noChangeArrowheads="1"/>
            </p:cNvSpPr>
            <p:nvPr/>
          </p:nvSpPr>
          <p:spPr bwMode="auto">
            <a:xfrm>
              <a:off x="644" y="1855"/>
              <a:ext cx="7" cy="1815"/>
            </a:xfrm>
            <a:prstGeom prst="rect">
              <a:avLst/>
            </a:prstGeom>
            <a:solidFill>
              <a:srgbClr val="6383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29923" name="Rectangle 1084"/>
            <p:cNvSpPr>
              <a:spLocks noChangeArrowheads="1"/>
            </p:cNvSpPr>
            <p:nvPr/>
          </p:nvSpPr>
          <p:spPr bwMode="auto">
            <a:xfrm>
              <a:off x="651" y="1855"/>
              <a:ext cx="6" cy="1815"/>
            </a:xfrm>
            <a:prstGeom prst="rect">
              <a:avLst/>
            </a:prstGeom>
            <a:solidFill>
              <a:srgbClr val="5F7F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29924" name="Rectangle 1085"/>
            <p:cNvSpPr>
              <a:spLocks noChangeArrowheads="1"/>
            </p:cNvSpPr>
            <p:nvPr/>
          </p:nvSpPr>
          <p:spPr bwMode="auto">
            <a:xfrm>
              <a:off x="657" y="1855"/>
              <a:ext cx="7" cy="1815"/>
            </a:xfrm>
            <a:prstGeom prst="rect">
              <a:avLst/>
            </a:prstGeom>
            <a:solidFill>
              <a:srgbClr val="5C7B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29925" name="Rectangle 1086"/>
            <p:cNvSpPr>
              <a:spLocks noChangeArrowheads="1"/>
            </p:cNvSpPr>
            <p:nvPr/>
          </p:nvSpPr>
          <p:spPr bwMode="auto">
            <a:xfrm>
              <a:off x="664" y="1855"/>
              <a:ext cx="7" cy="1815"/>
            </a:xfrm>
            <a:prstGeom prst="rect">
              <a:avLst/>
            </a:prstGeom>
            <a:solidFill>
              <a:srgbClr val="5976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29926" name="Rectangle 1087"/>
            <p:cNvSpPr>
              <a:spLocks noChangeArrowheads="1"/>
            </p:cNvSpPr>
            <p:nvPr/>
          </p:nvSpPr>
          <p:spPr bwMode="auto">
            <a:xfrm>
              <a:off x="671" y="1855"/>
              <a:ext cx="6" cy="1815"/>
            </a:xfrm>
            <a:prstGeom prst="rect">
              <a:avLst/>
            </a:prstGeom>
            <a:solidFill>
              <a:srgbClr val="5673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29927" name="Rectangle 1088"/>
            <p:cNvSpPr>
              <a:spLocks noChangeArrowheads="1"/>
            </p:cNvSpPr>
            <p:nvPr/>
          </p:nvSpPr>
          <p:spPr bwMode="auto">
            <a:xfrm>
              <a:off x="677" y="1855"/>
              <a:ext cx="7" cy="1815"/>
            </a:xfrm>
            <a:prstGeom prst="rect">
              <a:avLst/>
            </a:prstGeom>
            <a:solidFill>
              <a:srgbClr val="536F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29928" name="Rectangle 1089"/>
            <p:cNvSpPr>
              <a:spLocks noChangeArrowheads="1"/>
            </p:cNvSpPr>
            <p:nvPr/>
          </p:nvSpPr>
          <p:spPr bwMode="auto">
            <a:xfrm>
              <a:off x="684" y="1855"/>
              <a:ext cx="6" cy="1815"/>
            </a:xfrm>
            <a:prstGeom prst="rect">
              <a:avLst/>
            </a:prstGeom>
            <a:solidFill>
              <a:srgbClr val="516C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29929" name="Rectangle 1090"/>
            <p:cNvSpPr>
              <a:spLocks noChangeArrowheads="1"/>
            </p:cNvSpPr>
            <p:nvPr/>
          </p:nvSpPr>
          <p:spPr bwMode="auto">
            <a:xfrm>
              <a:off x="690" y="1855"/>
              <a:ext cx="7" cy="1815"/>
            </a:xfrm>
            <a:prstGeom prst="rect">
              <a:avLst/>
            </a:prstGeom>
            <a:solidFill>
              <a:srgbClr val="4F69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29930" name="Rectangle 1091"/>
            <p:cNvSpPr>
              <a:spLocks noChangeArrowheads="1"/>
            </p:cNvSpPr>
            <p:nvPr/>
          </p:nvSpPr>
          <p:spPr bwMode="auto">
            <a:xfrm>
              <a:off x="697" y="1855"/>
              <a:ext cx="7" cy="1815"/>
            </a:xfrm>
            <a:prstGeom prst="rect">
              <a:avLst/>
            </a:prstGeom>
            <a:solidFill>
              <a:srgbClr val="4E67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29931" name="Rectangle 1092"/>
            <p:cNvSpPr>
              <a:spLocks noChangeArrowheads="1"/>
            </p:cNvSpPr>
            <p:nvPr/>
          </p:nvSpPr>
          <p:spPr bwMode="auto">
            <a:xfrm>
              <a:off x="704" y="1855"/>
              <a:ext cx="6" cy="1815"/>
            </a:xfrm>
            <a:prstGeom prst="rect">
              <a:avLst/>
            </a:prstGeom>
            <a:solidFill>
              <a:srgbClr val="4D66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29932" name="Rectangle 1093"/>
            <p:cNvSpPr>
              <a:spLocks noChangeArrowheads="1"/>
            </p:cNvSpPr>
            <p:nvPr/>
          </p:nvSpPr>
          <p:spPr bwMode="auto">
            <a:xfrm>
              <a:off x="710" y="1855"/>
              <a:ext cx="7" cy="1815"/>
            </a:xfrm>
            <a:prstGeom prst="rect">
              <a:avLst/>
            </a:prstGeom>
            <a:solidFill>
              <a:srgbClr val="4C65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</p:grpSp>
      <p:sp>
        <p:nvSpPr>
          <p:cNvPr id="29765" name="Freeform 1094"/>
          <p:cNvSpPr>
            <a:spLocks/>
          </p:cNvSpPr>
          <p:nvPr/>
        </p:nvSpPr>
        <p:spPr bwMode="auto">
          <a:xfrm>
            <a:off x="2452689" y="2944813"/>
            <a:ext cx="198437" cy="2870200"/>
          </a:xfrm>
          <a:custGeom>
            <a:avLst/>
            <a:gdLst>
              <a:gd name="T0" fmla="*/ 0 w 125"/>
              <a:gd name="T1" fmla="*/ 2147483647 h 1808"/>
              <a:gd name="T2" fmla="*/ 0 w 125"/>
              <a:gd name="T3" fmla="*/ 0 h 1808"/>
              <a:gd name="T4" fmla="*/ 315017966 w 125"/>
              <a:gd name="T5" fmla="*/ 498991001 h 1808"/>
              <a:gd name="T6" fmla="*/ 315017966 w 125"/>
              <a:gd name="T7" fmla="*/ 2147483647 h 1808"/>
              <a:gd name="T8" fmla="*/ 0 w 125"/>
              <a:gd name="T9" fmla="*/ 2147483647 h 180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25"/>
              <a:gd name="T16" fmla="*/ 0 h 1808"/>
              <a:gd name="T17" fmla="*/ 125 w 125"/>
              <a:gd name="T18" fmla="*/ 1808 h 180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25" h="1808">
                <a:moveTo>
                  <a:pt x="0" y="1610"/>
                </a:moveTo>
                <a:lnTo>
                  <a:pt x="0" y="0"/>
                </a:lnTo>
                <a:lnTo>
                  <a:pt x="125" y="198"/>
                </a:lnTo>
                <a:lnTo>
                  <a:pt x="125" y="1808"/>
                </a:lnTo>
                <a:lnTo>
                  <a:pt x="0" y="1610"/>
                </a:lnTo>
                <a:close/>
              </a:path>
            </a:pathLst>
          </a:custGeom>
          <a:noFill/>
          <a:ln w="11113">
            <a:solidFill>
              <a:srgbClr val="99CC00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sr-Latn-CS"/>
          </a:p>
        </p:txBody>
      </p:sp>
      <p:grpSp>
        <p:nvGrpSpPr>
          <p:cNvPr id="29766" name="Group 1095"/>
          <p:cNvGrpSpPr>
            <a:grpSpLocks/>
          </p:cNvGrpSpPr>
          <p:nvPr/>
        </p:nvGrpSpPr>
        <p:grpSpPr bwMode="auto">
          <a:xfrm>
            <a:off x="2452689" y="2944813"/>
            <a:ext cx="523875" cy="323850"/>
            <a:chOff x="585" y="1855"/>
            <a:chExt cx="330" cy="204"/>
          </a:xfrm>
        </p:grpSpPr>
        <p:sp>
          <p:nvSpPr>
            <p:cNvPr id="29863" name="Rectangle 1096"/>
            <p:cNvSpPr>
              <a:spLocks noChangeArrowheads="1"/>
            </p:cNvSpPr>
            <p:nvPr/>
          </p:nvSpPr>
          <p:spPr bwMode="auto">
            <a:xfrm>
              <a:off x="585" y="1855"/>
              <a:ext cx="6" cy="204"/>
            </a:xfrm>
            <a:prstGeom prst="rect">
              <a:avLst/>
            </a:prstGeom>
            <a:solidFill>
              <a:srgbClr val="7298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29864" name="Rectangle 1097"/>
            <p:cNvSpPr>
              <a:spLocks noChangeArrowheads="1"/>
            </p:cNvSpPr>
            <p:nvPr/>
          </p:nvSpPr>
          <p:spPr bwMode="auto">
            <a:xfrm>
              <a:off x="591" y="1855"/>
              <a:ext cx="7" cy="204"/>
            </a:xfrm>
            <a:prstGeom prst="rect">
              <a:avLst/>
            </a:prstGeom>
            <a:solidFill>
              <a:srgbClr val="7298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29865" name="Rectangle 1098"/>
            <p:cNvSpPr>
              <a:spLocks noChangeArrowheads="1"/>
            </p:cNvSpPr>
            <p:nvPr/>
          </p:nvSpPr>
          <p:spPr bwMode="auto">
            <a:xfrm>
              <a:off x="598" y="1855"/>
              <a:ext cx="7" cy="204"/>
            </a:xfrm>
            <a:prstGeom prst="rect">
              <a:avLst/>
            </a:prstGeom>
            <a:solidFill>
              <a:srgbClr val="7298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29866" name="Rectangle 1099"/>
            <p:cNvSpPr>
              <a:spLocks noChangeArrowheads="1"/>
            </p:cNvSpPr>
            <p:nvPr/>
          </p:nvSpPr>
          <p:spPr bwMode="auto">
            <a:xfrm>
              <a:off x="605" y="1855"/>
              <a:ext cx="6" cy="204"/>
            </a:xfrm>
            <a:prstGeom prst="rect">
              <a:avLst/>
            </a:prstGeom>
            <a:solidFill>
              <a:srgbClr val="7298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29867" name="Rectangle 1100"/>
            <p:cNvSpPr>
              <a:spLocks noChangeArrowheads="1"/>
            </p:cNvSpPr>
            <p:nvPr/>
          </p:nvSpPr>
          <p:spPr bwMode="auto">
            <a:xfrm>
              <a:off x="611" y="1855"/>
              <a:ext cx="7" cy="204"/>
            </a:xfrm>
            <a:prstGeom prst="rect">
              <a:avLst/>
            </a:prstGeom>
            <a:solidFill>
              <a:srgbClr val="7297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29868" name="Rectangle 1101"/>
            <p:cNvSpPr>
              <a:spLocks noChangeArrowheads="1"/>
            </p:cNvSpPr>
            <p:nvPr/>
          </p:nvSpPr>
          <p:spPr bwMode="auto">
            <a:xfrm>
              <a:off x="618" y="1855"/>
              <a:ext cx="6" cy="204"/>
            </a:xfrm>
            <a:prstGeom prst="rect">
              <a:avLst/>
            </a:prstGeom>
            <a:solidFill>
              <a:srgbClr val="7197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29869" name="Rectangle 1102"/>
            <p:cNvSpPr>
              <a:spLocks noChangeArrowheads="1"/>
            </p:cNvSpPr>
            <p:nvPr/>
          </p:nvSpPr>
          <p:spPr bwMode="auto">
            <a:xfrm>
              <a:off x="624" y="1855"/>
              <a:ext cx="7" cy="204"/>
            </a:xfrm>
            <a:prstGeom prst="rect">
              <a:avLst/>
            </a:prstGeom>
            <a:solidFill>
              <a:srgbClr val="7196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29870" name="Rectangle 1103"/>
            <p:cNvSpPr>
              <a:spLocks noChangeArrowheads="1"/>
            </p:cNvSpPr>
            <p:nvPr/>
          </p:nvSpPr>
          <p:spPr bwMode="auto">
            <a:xfrm>
              <a:off x="631" y="1855"/>
              <a:ext cx="7" cy="204"/>
            </a:xfrm>
            <a:prstGeom prst="rect">
              <a:avLst/>
            </a:prstGeom>
            <a:solidFill>
              <a:srgbClr val="7196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29871" name="Rectangle 1104"/>
            <p:cNvSpPr>
              <a:spLocks noChangeArrowheads="1"/>
            </p:cNvSpPr>
            <p:nvPr/>
          </p:nvSpPr>
          <p:spPr bwMode="auto">
            <a:xfrm>
              <a:off x="638" y="1855"/>
              <a:ext cx="6" cy="204"/>
            </a:xfrm>
            <a:prstGeom prst="rect">
              <a:avLst/>
            </a:prstGeom>
            <a:solidFill>
              <a:srgbClr val="7095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29872" name="Rectangle 1105"/>
            <p:cNvSpPr>
              <a:spLocks noChangeArrowheads="1"/>
            </p:cNvSpPr>
            <p:nvPr/>
          </p:nvSpPr>
          <p:spPr bwMode="auto">
            <a:xfrm>
              <a:off x="644" y="1855"/>
              <a:ext cx="7" cy="204"/>
            </a:xfrm>
            <a:prstGeom prst="rect">
              <a:avLst/>
            </a:prstGeom>
            <a:solidFill>
              <a:srgbClr val="7095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29873" name="Rectangle 1106"/>
            <p:cNvSpPr>
              <a:spLocks noChangeArrowheads="1"/>
            </p:cNvSpPr>
            <p:nvPr/>
          </p:nvSpPr>
          <p:spPr bwMode="auto">
            <a:xfrm>
              <a:off x="651" y="1855"/>
              <a:ext cx="6" cy="204"/>
            </a:xfrm>
            <a:prstGeom prst="rect">
              <a:avLst/>
            </a:prstGeom>
            <a:solidFill>
              <a:srgbClr val="6F94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29874" name="Rectangle 1107"/>
            <p:cNvSpPr>
              <a:spLocks noChangeArrowheads="1"/>
            </p:cNvSpPr>
            <p:nvPr/>
          </p:nvSpPr>
          <p:spPr bwMode="auto">
            <a:xfrm>
              <a:off x="657" y="1855"/>
              <a:ext cx="7" cy="204"/>
            </a:xfrm>
            <a:prstGeom prst="rect">
              <a:avLst/>
            </a:prstGeom>
            <a:solidFill>
              <a:srgbClr val="6F93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29875" name="Rectangle 1108"/>
            <p:cNvSpPr>
              <a:spLocks noChangeArrowheads="1"/>
            </p:cNvSpPr>
            <p:nvPr/>
          </p:nvSpPr>
          <p:spPr bwMode="auto">
            <a:xfrm>
              <a:off x="664" y="1855"/>
              <a:ext cx="7" cy="204"/>
            </a:xfrm>
            <a:prstGeom prst="rect">
              <a:avLst/>
            </a:prstGeom>
            <a:solidFill>
              <a:srgbClr val="6E92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29876" name="Rectangle 1109"/>
            <p:cNvSpPr>
              <a:spLocks noChangeArrowheads="1"/>
            </p:cNvSpPr>
            <p:nvPr/>
          </p:nvSpPr>
          <p:spPr bwMode="auto">
            <a:xfrm>
              <a:off x="671" y="1855"/>
              <a:ext cx="6" cy="204"/>
            </a:xfrm>
            <a:prstGeom prst="rect">
              <a:avLst/>
            </a:prstGeom>
            <a:solidFill>
              <a:srgbClr val="6D91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29877" name="Rectangle 1110"/>
            <p:cNvSpPr>
              <a:spLocks noChangeArrowheads="1"/>
            </p:cNvSpPr>
            <p:nvPr/>
          </p:nvSpPr>
          <p:spPr bwMode="auto">
            <a:xfrm>
              <a:off x="677" y="1855"/>
              <a:ext cx="7" cy="204"/>
            </a:xfrm>
            <a:prstGeom prst="rect">
              <a:avLst/>
            </a:prstGeom>
            <a:solidFill>
              <a:srgbClr val="6C9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29878" name="Rectangle 1111"/>
            <p:cNvSpPr>
              <a:spLocks noChangeArrowheads="1"/>
            </p:cNvSpPr>
            <p:nvPr/>
          </p:nvSpPr>
          <p:spPr bwMode="auto">
            <a:xfrm>
              <a:off x="684" y="1855"/>
              <a:ext cx="6" cy="204"/>
            </a:xfrm>
            <a:prstGeom prst="rect">
              <a:avLst/>
            </a:prstGeom>
            <a:solidFill>
              <a:srgbClr val="6B8F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29879" name="Rectangle 1112"/>
            <p:cNvSpPr>
              <a:spLocks noChangeArrowheads="1"/>
            </p:cNvSpPr>
            <p:nvPr/>
          </p:nvSpPr>
          <p:spPr bwMode="auto">
            <a:xfrm>
              <a:off x="690" y="1855"/>
              <a:ext cx="7" cy="204"/>
            </a:xfrm>
            <a:prstGeom prst="rect">
              <a:avLst/>
            </a:prstGeom>
            <a:solidFill>
              <a:srgbClr val="6B8E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29880" name="Rectangle 1113"/>
            <p:cNvSpPr>
              <a:spLocks noChangeArrowheads="1"/>
            </p:cNvSpPr>
            <p:nvPr/>
          </p:nvSpPr>
          <p:spPr bwMode="auto">
            <a:xfrm>
              <a:off x="697" y="1855"/>
              <a:ext cx="7" cy="204"/>
            </a:xfrm>
            <a:prstGeom prst="rect">
              <a:avLst/>
            </a:prstGeom>
            <a:solidFill>
              <a:srgbClr val="6A8D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29881" name="Rectangle 1114"/>
            <p:cNvSpPr>
              <a:spLocks noChangeArrowheads="1"/>
            </p:cNvSpPr>
            <p:nvPr/>
          </p:nvSpPr>
          <p:spPr bwMode="auto">
            <a:xfrm>
              <a:off x="704" y="1855"/>
              <a:ext cx="6" cy="204"/>
            </a:xfrm>
            <a:prstGeom prst="rect">
              <a:avLst/>
            </a:prstGeom>
            <a:solidFill>
              <a:srgbClr val="698B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29882" name="Rectangle 1115"/>
            <p:cNvSpPr>
              <a:spLocks noChangeArrowheads="1"/>
            </p:cNvSpPr>
            <p:nvPr/>
          </p:nvSpPr>
          <p:spPr bwMode="auto">
            <a:xfrm>
              <a:off x="710" y="1855"/>
              <a:ext cx="7" cy="204"/>
            </a:xfrm>
            <a:prstGeom prst="rect">
              <a:avLst/>
            </a:prstGeom>
            <a:solidFill>
              <a:srgbClr val="688A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29883" name="Rectangle 1116"/>
            <p:cNvSpPr>
              <a:spLocks noChangeArrowheads="1"/>
            </p:cNvSpPr>
            <p:nvPr/>
          </p:nvSpPr>
          <p:spPr bwMode="auto">
            <a:xfrm>
              <a:off x="717" y="1855"/>
              <a:ext cx="6" cy="204"/>
            </a:xfrm>
            <a:prstGeom prst="rect">
              <a:avLst/>
            </a:prstGeom>
            <a:solidFill>
              <a:srgbClr val="6789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29884" name="Rectangle 1117"/>
            <p:cNvSpPr>
              <a:spLocks noChangeArrowheads="1"/>
            </p:cNvSpPr>
            <p:nvPr/>
          </p:nvSpPr>
          <p:spPr bwMode="auto">
            <a:xfrm>
              <a:off x="723" y="1855"/>
              <a:ext cx="7" cy="204"/>
            </a:xfrm>
            <a:prstGeom prst="rect">
              <a:avLst/>
            </a:prstGeom>
            <a:solidFill>
              <a:srgbClr val="6587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29885" name="Rectangle 1118"/>
            <p:cNvSpPr>
              <a:spLocks noChangeArrowheads="1"/>
            </p:cNvSpPr>
            <p:nvPr/>
          </p:nvSpPr>
          <p:spPr bwMode="auto">
            <a:xfrm>
              <a:off x="730" y="1855"/>
              <a:ext cx="7" cy="204"/>
            </a:xfrm>
            <a:prstGeom prst="rect">
              <a:avLst/>
            </a:prstGeom>
            <a:solidFill>
              <a:srgbClr val="6485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29886" name="Rectangle 1119"/>
            <p:cNvSpPr>
              <a:spLocks noChangeArrowheads="1"/>
            </p:cNvSpPr>
            <p:nvPr/>
          </p:nvSpPr>
          <p:spPr bwMode="auto">
            <a:xfrm>
              <a:off x="737" y="1855"/>
              <a:ext cx="6" cy="204"/>
            </a:xfrm>
            <a:prstGeom prst="rect">
              <a:avLst/>
            </a:prstGeom>
            <a:solidFill>
              <a:srgbClr val="6384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29887" name="Rectangle 1120"/>
            <p:cNvSpPr>
              <a:spLocks noChangeArrowheads="1"/>
            </p:cNvSpPr>
            <p:nvPr/>
          </p:nvSpPr>
          <p:spPr bwMode="auto">
            <a:xfrm>
              <a:off x="743" y="1855"/>
              <a:ext cx="7" cy="204"/>
            </a:xfrm>
            <a:prstGeom prst="rect">
              <a:avLst/>
            </a:prstGeom>
            <a:solidFill>
              <a:srgbClr val="6282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29888" name="Rectangle 1121"/>
            <p:cNvSpPr>
              <a:spLocks noChangeArrowheads="1"/>
            </p:cNvSpPr>
            <p:nvPr/>
          </p:nvSpPr>
          <p:spPr bwMode="auto">
            <a:xfrm>
              <a:off x="750" y="1855"/>
              <a:ext cx="6" cy="204"/>
            </a:xfrm>
            <a:prstGeom prst="rect">
              <a:avLst/>
            </a:prstGeom>
            <a:solidFill>
              <a:srgbClr val="608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29889" name="Rectangle 1122"/>
            <p:cNvSpPr>
              <a:spLocks noChangeArrowheads="1"/>
            </p:cNvSpPr>
            <p:nvPr/>
          </p:nvSpPr>
          <p:spPr bwMode="auto">
            <a:xfrm>
              <a:off x="756" y="1855"/>
              <a:ext cx="7" cy="204"/>
            </a:xfrm>
            <a:prstGeom prst="rect">
              <a:avLst/>
            </a:prstGeom>
            <a:solidFill>
              <a:srgbClr val="5F7F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29890" name="Rectangle 1123"/>
            <p:cNvSpPr>
              <a:spLocks noChangeArrowheads="1"/>
            </p:cNvSpPr>
            <p:nvPr/>
          </p:nvSpPr>
          <p:spPr bwMode="auto">
            <a:xfrm>
              <a:off x="763" y="1855"/>
              <a:ext cx="7" cy="204"/>
            </a:xfrm>
            <a:prstGeom prst="rect">
              <a:avLst/>
            </a:prstGeom>
            <a:solidFill>
              <a:srgbClr val="5E7D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29891" name="Rectangle 1124"/>
            <p:cNvSpPr>
              <a:spLocks noChangeArrowheads="1"/>
            </p:cNvSpPr>
            <p:nvPr/>
          </p:nvSpPr>
          <p:spPr bwMode="auto">
            <a:xfrm>
              <a:off x="770" y="1855"/>
              <a:ext cx="6" cy="204"/>
            </a:xfrm>
            <a:prstGeom prst="rect">
              <a:avLst/>
            </a:prstGeom>
            <a:solidFill>
              <a:srgbClr val="5D7B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29892" name="Rectangle 1125"/>
            <p:cNvSpPr>
              <a:spLocks noChangeArrowheads="1"/>
            </p:cNvSpPr>
            <p:nvPr/>
          </p:nvSpPr>
          <p:spPr bwMode="auto">
            <a:xfrm>
              <a:off x="776" y="1855"/>
              <a:ext cx="7" cy="204"/>
            </a:xfrm>
            <a:prstGeom prst="rect">
              <a:avLst/>
            </a:prstGeom>
            <a:solidFill>
              <a:srgbClr val="5B79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29893" name="Rectangle 1126"/>
            <p:cNvSpPr>
              <a:spLocks noChangeArrowheads="1"/>
            </p:cNvSpPr>
            <p:nvPr/>
          </p:nvSpPr>
          <p:spPr bwMode="auto">
            <a:xfrm>
              <a:off x="783" y="1855"/>
              <a:ext cx="6" cy="204"/>
            </a:xfrm>
            <a:prstGeom prst="rect">
              <a:avLst/>
            </a:prstGeom>
            <a:solidFill>
              <a:srgbClr val="5A78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29894" name="Rectangle 1127"/>
            <p:cNvSpPr>
              <a:spLocks noChangeArrowheads="1"/>
            </p:cNvSpPr>
            <p:nvPr/>
          </p:nvSpPr>
          <p:spPr bwMode="auto">
            <a:xfrm>
              <a:off x="789" y="1855"/>
              <a:ext cx="7" cy="204"/>
            </a:xfrm>
            <a:prstGeom prst="rect">
              <a:avLst/>
            </a:prstGeom>
            <a:solidFill>
              <a:srgbClr val="5976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29895" name="Rectangle 1128"/>
            <p:cNvSpPr>
              <a:spLocks noChangeArrowheads="1"/>
            </p:cNvSpPr>
            <p:nvPr/>
          </p:nvSpPr>
          <p:spPr bwMode="auto">
            <a:xfrm>
              <a:off x="796" y="1855"/>
              <a:ext cx="7" cy="204"/>
            </a:xfrm>
            <a:prstGeom prst="rect">
              <a:avLst/>
            </a:prstGeom>
            <a:solidFill>
              <a:srgbClr val="5774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29896" name="Rectangle 1129"/>
            <p:cNvSpPr>
              <a:spLocks noChangeArrowheads="1"/>
            </p:cNvSpPr>
            <p:nvPr/>
          </p:nvSpPr>
          <p:spPr bwMode="auto">
            <a:xfrm>
              <a:off x="803" y="1855"/>
              <a:ext cx="6" cy="204"/>
            </a:xfrm>
            <a:prstGeom prst="rect">
              <a:avLst/>
            </a:prstGeom>
            <a:solidFill>
              <a:srgbClr val="5673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29897" name="Rectangle 1130"/>
            <p:cNvSpPr>
              <a:spLocks noChangeArrowheads="1"/>
            </p:cNvSpPr>
            <p:nvPr/>
          </p:nvSpPr>
          <p:spPr bwMode="auto">
            <a:xfrm>
              <a:off x="809" y="1855"/>
              <a:ext cx="7" cy="204"/>
            </a:xfrm>
            <a:prstGeom prst="rect">
              <a:avLst/>
            </a:prstGeom>
            <a:solidFill>
              <a:srgbClr val="5571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29898" name="Rectangle 1131"/>
            <p:cNvSpPr>
              <a:spLocks noChangeArrowheads="1"/>
            </p:cNvSpPr>
            <p:nvPr/>
          </p:nvSpPr>
          <p:spPr bwMode="auto">
            <a:xfrm>
              <a:off x="816" y="1855"/>
              <a:ext cx="6" cy="204"/>
            </a:xfrm>
            <a:prstGeom prst="rect">
              <a:avLst/>
            </a:prstGeom>
            <a:solidFill>
              <a:srgbClr val="547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29899" name="Rectangle 1132"/>
            <p:cNvSpPr>
              <a:spLocks noChangeArrowheads="1"/>
            </p:cNvSpPr>
            <p:nvPr/>
          </p:nvSpPr>
          <p:spPr bwMode="auto">
            <a:xfrm>
              <a:off x="822" y="1855"/>
              <a:ext cx="7" cy="204"/>
            </a:xfrm>
            <a:prstGeom prst="rect">
              <a:avLst/>
            </a:prstGeom>
            <a:solidFill>
              <a:srgbClr val="536F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29900" name="Rectangle 1133"/>
            <p:cNvSpPr>
              <a:spLocks noChangeArrowheads="1"/>
            </p:cNvSpPr>
            <p:nvPr/>
          </p:nvSpPr>
          <p:spPr bwMode="auto">
            <a:xfrm>
              <a:off x="829" y="1855"/>
              <a:ext cx="7" cy="204"/>
            </a:xfrm>
            <a:prstGeom prst="rect">
              <a:avLst/>
            </a:prstGeom>
            <a:solidFill>
              <a:srgbClr val="526D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29901" name="Rectangle 1134"/>
            <p:cNvSpPr>
              <a:spLocks noChangeArrowheads="1"/>
            </p:cNvSpPr>
            <p:nvPr/>
          </p:nvSpPr>
          <p:spPr bwMode="auto">
            <a:xfrm>
              <a:off x="836" y="1855"/>
              <a:ext cx="6" cy="204"/>
            </a:xfrm>
            <a:prstGeom prst="rect">
              <a:avLst/>
            </a:prstGeom>
            <a:solidFill>
              <a:srgbClr val="516C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29902" name="Rectangle 1135"/>
            <p:cNvSpPr>
              <a:spLocks noChangeArrowheads="1"/>
            </p:cNvSpPr>
            <p:nvPr/>
          </p:nvSpPr>
          <p:spPr bwMode="auto">
            <a:xfrm>
              <a:off x="842" y="1855"/>
              <a:ext cx="7" cy="204"/>
            </a:xfrm>
            <a:prstGeom prst="rect">
              <a:avLst/>
            </a:prstGeom>
            <a:solidFill>
              <a:srgbClr val="506B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29903" name="Rectangle 1136"/>
            <p:cNvSpPr>
              <a:spLocks noChangeArrowheads="1"/>
            </p:cNvSpPr>
            <p:nvPr/>
          </p:nvSpPr>
          <p:spPr bwMode="auto">
            <a:xfrm>
              <a:off x="849" y="1855"/>
              <a:ext cx="6" cy="204"/>
            </a:xfrm>
            <a:prstGeom prst="rect">
              <a:avLst/>
            </a:prstGeom>
            <a:solidFill>
              <a:srgbClr val="506A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29904" name="Rectangle 1137"/>
            <p:cNvSpPr>
              <a:spLocks noChangeArrowheads="1"/>
            </p:cNvSpPr>
            <p:nvPr/>
          </p:nvSpPr>
          <p:spPr bwMode="auto">
            <a:xfrm>
              <a:off x="855" y="1855"/>
              <a:ext cx="7" cy="204"/>
            </a:xfrm>
            <a:prstGeom prst="rect">
              <a:avLst/>
            </a:prstGeom>
            <a:solidFill>
              <a:srgbClr val="4F69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29905" name="Rectangle 1138"/>
            <p:cNvSpPr>
              <a:spLocks noChangeArrowheads="1"/>
            </p:cNvSpPr>
            <p:nvPr/>
          </p:nvSpPr>
          <p:spPr bwMode="auto">
            <a:xfrm>
              <a:off x="862" y="1855"/>
              <a:ext cx="7" cy="204"/>
            </a:xfrm>
            <a:prstGeom prst="rect">
              <a:avLst/>
            </a:prstGeom>
            <a:solidFill>
              <a:srgbClr val="4E68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29906" name="Rectangle 1139"/>
            <p:cNvSpPr>
              <a:spLocks noChangeArrowheads="1"/>
            </p:cNvSpPr>
            <p:nvPr/>
          </p:nvSpPr>
          <p:spPr bwMode="auto">
            <a:xfrm>
              <a:off x="869" y="1855"/>
              <a:ext cx="6" cy="204"/>
            </a:xfrm>
            <a:prstGeom prst="rect">
              <a:avLst/>
            </a:prstGeom>
            <a:solidFill>
              <a:srgbClr val="4E68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29907" name="Rectangle 1140"/>
            <p:cNvSpPr>
              <a:spLocks noChangeArrowheads="1"/>
            </p:cNvSpPr>
            <p:nvPr/>
          </p:nvSpPr>
          <p:spPr bwMode="auto">
            <a:xfrm>
              <a:off x="875" y="1855"/>
              <a:ext cx="7" cy="204"/>
            </a:xfrm>
            <a:prstGeom prst="rect">
              <a:avLst/>
            </a:prstGeom>
            <a:solidFill>
              <a:srgbClr val="4D67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29908" name="Rectangle 1141"/>
            <p:cNvSpPr>
              <a:spLocks noChangeArrowheads="1"/>
            </p:cNvSpPr>
            <p:nvPr/>
          </p:nvSpPr>
          <p:spPr bwMode="auto">
            <a:xfrm>
              <a:off x="882" y="1855"/>
              <a:ext cx="7" cy="204"/>
            </a:xfrm>
            <a:prstGeom prst="rect">
              <a:avLst/>
            </a:prstGeom>
            <a:solidFill>
              <a:srgbClr val="4D66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29909" name="Rectangle 1142"/>
            <p:cNvSpPr>
              <a:spLocks noChangeArrowheads="1"/>
            </p:cNvSpPr>
            <p:nvPr/>
          </p:nvSpPr>
          <p:spPr bwMode="auto">
            <a:xfrm>
              <a:off x="889" y="1855"/>
              <a:ext cx="6" cy="204"/>
            </a:xfrm>
            <a:prstGeom prst="rect">
              <a:avLst/>
            </a:prstGeom>
            <a:solidFill>
              <a:srgbClr val="4C66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29910" name="Rectangle 1143"/>
            <p:cNvSpPr>
              <a:spLocks noChangeArrowheads="1"/>
            </p:cNvSpPr>
            <p:nvPr/>
          </p:nvSpPr>
          <p:spPr bwMode="auto">
            <a:xfrm>
              <a:off x="895" y="1855"/>
              <a:ext cx="7" cy="204"/>
            </a:xfrm>
            <a:prstGeom prst="rect">
              <a:avLst/>
            </a:prstGeom>
            <a:solidFill>
              <a:srgbClr val="4C65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29911" name="Rectangle 1144"/>
            <p:cNvSpPr>
              <a:spLocks noChangeArrowheads="1"/>
            </p:cNvSpPr>
            <p:nvPr/>
          </p:nvSpPr>
          <p:spPr bwMode="auto">
            <a:xfrm>
              <a:off x="902" y="1855"/>
              <a:ext cx="6" cy="204"/>
            </a:xfrm>
            <a:prstGeom prst="rect">
              <a:avLst/>
            </a:prstGeom>
            <a:solidFill>
              <a:srgbClr val="4C65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29912" name="Rectangle 1145"/>
            <p:cNvSpPr>
              <a:spLocks noChangeArrowheads="1"/>
            </p:cNvSpPr>
            <p:nvPr/>
          </p:nvSpPr>
          <p:spPr bwMode="auto">
            <a:xfrm>
              <a:off x="908" y="1855"/>
              <a:ext cx="7" cy="204"/>
            </a:xfrm>
            <a:prstGeom prst="rect">
              <a:avLst/>
            </a:prstGeom>
            <a:solidFill>
              <a:srgbClr val="4C65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</p:grpSp>
      <p:sp>
        <p:nvSpPr>
          <p:cNvPr id="29767" name="Freeform 1146"/>
          <p:cNvSpPr>
            <a:spLocks/>
          </p:cNvSpPr>
          <p:nvPr/>
        </p:nvSpPr>
        <p:spPr bwMode="auto">
          <a:xfrm>
            <a:off x="2452688" y="2944814"/>
            <a:ext cx="512762" cy="314325"/>
          </a:xfrm>
          <a:custGeom>
            <a:avLst/>
            <a:gdLst>
              <a:gd name="T0" fmla="*/ 814008772 w 323"/>
              <a:gd name="T1" fmla="*/ 498990982 h 198"/>
              <a:gd name="T2" fmla="*/ 514111378 w 323"/>
              <a:gd name="T3" fmla="*/ 0 h 198"/>
              <a:gd name="T4" fmla="*/ 0 w 323"/>
              <a:gd name="T5" fmla="*/ 0 h 198"/>
              <a:gd name="T6" fmla="*/ 315018410 w 323"/>
              <a:gd name="T7" fmla="*/ 498990982 h 198"/>
              <a:gd name="T8" fmla="*/ 814008772 w 323"/>
              <a:gd name="T9" fmla="*/ 498990982 h 19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323"/>
              <a:gd name="T16" fmla="*/ 0 h 198"/>
              <a:gd name="T17" fmla="*/ 323 w 323"/>
              <a:gd name="T18" fmla="*/ 198 h 19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23" h="198">
                <a:moveTo>
                  <a:pt x="323" y="198"/>
                </a:moveTo>
                <a:lnTo>
                  <a:pt x="204" y="0"/>
                </a:lnTo>
                <a:lnTo>
                  <a:pt x="0" y="0"/>
                </a:lnTo>
                <a:lnTo>
                  <a:pt x="125" y="198"/>
                </a:lnTo>
                <a:lnTo>
                  <a:pt x="323" y="198"/>
                </a:lnTo>
                <a:close/>
              </a:path>
            </a:pathLst>
          </a:custGeom>
          <a:noFill/>
          <a:ln w="11113">
            <a:solidFill>
              <a:srgbClr val="99CC00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sr-Latn-CS"/>
          </a:p>
        </p:txBody>
      </p:sp>
      <p:sp>
        <p:nvSpPr>
          <p:cNvPr id="29768" name="Line 1147"/>
          <p:cNvSpPr>
            <a:spLocks noChangeShapeType="1"/>
          </p:cNvSpPr>
          <p:nvPr/>
        </p:nvSpPr>
        <p:spPr bwMode="auto">
          <a:xfrm flipV="1">
            <a:off x="8089900" y="2293939"/>
            <a:ext cx="1588" cy="3521075"/>
          </a:xfrm>
          <a:prstGeom prst="line">
            <a:avLst/>
          </a:prstGeom>
          <a:noFill/>
          <a:ln w="11113">
            <a:solidFill>
              <a:srgbClr val="FDE219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9769" name="Line 1148"/>
          <p:cNvSpPr>
            <a:spLocks noChangeShapeType="1"/>
          </p:cNvSpPr>
          <p:nvPr/>
        </p:nvSpPr>
        <p:spPr bwMode="auto">
          <a:xfrm>
            <a:off x="8089900" y="5815014"/>
            <a:ext cx="63500" cy="1587"/>
          </a:xfrm>
          <a:prstGeom prst="line">
            <a:avLst/>
          </a:prstGeom>
          <a:noFill/>
          <a:ln w="11113">
            <a:solidFill>
              <a:srgbClr val="FDE219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9770" name="Line 1149"/>
          <p:cNvSpPr>
            <a:spLocks noChangeShapeType="1"/>
          </p:cNvSpPr>
          <p:nvPr/>
        </p:nvSpPr>
        <p:spPr bwMode="auto">
          <a:xfrm>
            <a:off x="8089900" y="5375275"/>
            <a:ext cx="63500" cy="1588"/>
          </a:xfrm>
          <a:prstGeom prst="line">
            <a:avLst/>
          </a:prstGeom>
          <a:noFill/>
          <a:ln w="11113">
            <a:solidFill>
              <a:srgbClr val="FDE219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9771" name="Line 1150"/>
          <p:cNvSpPr>
            <a:spLocks noChangeShapeType="1"/>
          </p:cNvSpPr>
          <p:nvPr/>
        </p:nvSpPr>
        <p:spPr bwMode="auto">
          <a:xfrm>
            <a:off x="8089900" y="4935539"/>
            <a:ext cx="63500" cy="1587"/>
          </a:xfrm>
          <a:prstGeom prst="line">
            <a:avLst/>
          </a:prstGeom>
          <a:noFill/>
          <a:ln w="11113">
            <a:solidFill>
              <a:srgbClr val="FDE219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9772" name="Line 1151"/>
          <p:cNvSpPr>
            <a:spLocks noChangeShapeType="1"/>
          </p:cNvSpPr>
          <p:nvPr/>
        </p:nvSpPr>
        <p:spPr bwMode="auto">
          <a:xfrm>
            <a:off x="8089900" y="4495800"/>
            <a:ext cx="63500" cy="1588"/>
          </a:xfrm>
          <a:prstGeom prst="line">
            <a:avLst/>
          </a:prstGeom>
          <a:noFill/>
          <a:ln w="11113">
            <a:solidFill>
              <a:srgbClr val="FDE219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9773" name="Line 1152"/>
          <p:cNvSpPr>
            <a:spLocks noChangeShapeType="1"/>
          </p:cNvSpPr>
          <p:nvPr/>
        </p:nvSpPr>
        <p:spPr bwMode="auto">
          <a:xfrm>
            <a:off x="8089900" y="4054475"/>
            <a:ext cx="63500" cy="1588"/>
          </a:xfrm>
          <a:prstGeom prst="line">
            <a:avLst/>
          </a:prstGeom>
          <a:noFill/>
          <a:ln w="11113">
            <a:solidFill>
              <a:srgbClr val="FDE219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9774" name="Line 1153"/>
          <p:cNvSpPr>
            <a:spLocks noChangeShapeType="1"/>
          </p:cNvSpPr>
          <p:nvPr/>
        </p:nvSpPr>
        <p:spPr bwMode="auto">
          <a:xfrm>
            <a:off x="8089900" y="3614739"/>
            <a:ext cx="63500" cy="1587"/>
          </a:xfrm>
          <a:prstGeom prst="line">
            <a:avLst/>
          </a:prstGeom>
          <a:noFill/>
          <a:ln w="11113">
            <a:solidFill>
              <a:srgbClr val="FDE219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9775" name="Line 1154"/>
          <p:cNvSpPr>
            <a:spLocks noChangeShapeType="1"/>
          </p:cNvSpPr>
          <p:nvPr/>
        </p:nvSpPr>
        <p:spPr bwMode="auto">
          <a:xfrm>
            <a:off x="8089900" y="3175000"/>
            <a:ext cx="63500" cy="1588"/>
          </a:xfrm>
          <a:prstGeom prst="line">
            <a:avLst/>
          </a:prstGeom>
          <a:noFill/>
          <a:ln w="11113">
            <a:solidFill>
              <a:srgbClr val="FDE219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9776" name="Line 1155"/>
          <p:cNvSpPr>
            <a:spLocks noChangeShapeType="1"/>
          </p:cNvSpPr>
          <p:nvPr/>
        </p:nvSpPr>
        <p:spPr bwMode="auto">
          <a:xfrm>
            <a:off x="8089900" y="2735264"/>
            <a:ext cx="63500" cy="1587"/>
          </a:xfrm>
          <a:prstGeom prst="line">
            <a:avLst/>
          </a:prstGeom>
          <a:noFill/>
          <a:ln w="11113">
            <a:solidFill>
              <a:srgbClr val="FDE219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9777" name="Line 1156"/>
          <p:cNvSpPr>
            <a:spLocks noChangeShapeType="1"/>
          </p:cNvSpPr>
          <p:nvPr/>
        </p:nvSpPr>
        <p:spPr bwMode="auto">
          <a:xfrm>
            <a:off x="8089900" y="2293939"/>
            <a:ext cx="63500" cy="1587"/>
          </a:xfrm>
          <a:prstGeom prst="line">
            <a:avLst/>
          </a:prstGeom>
          <a:noFill/>
          <a:ln w="11113">
            <a:solidFill>
              <a:srgbClr val="FDE219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9778" name="Rectangle 1157"/>
          <p:cNvSpPr>
            <a:spLocks noChangeArrowheads="1"/>
          </p:cNvSpPr>
          <p:nvPr/>
        </p:nvSpPr>
        <p:spPr bwMode="auto">
          <a:xfrm>
            <a:off x="8205788" y="5637213"/>
            <a:ext cx="179536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2200" b="1">
                <a:solidFill>
                  <a:srgbClr val="FDE219"/>
                </a:solidFill>
                <a:latin typeface="Tahoma" pitchFamily="34" charset="0"/>
              </a:rPr>
              <a:t>0</a:t>
            </a:r>
            <a:endParaRPr lang="en-US" sz="2400">
              <a:latin typeface="Tahoma" pitchFamily="34" charset="0"/>
            </a:endParaRPr>
          </a:p>
        </p:txBody>
      </p:sp>
      <p:sp>
        <p:nvSpPr>
          <p:cNvPr id="29779" name="Rectangle 1158"/>
          <p:cNvSpPr>
            <a:spLocks noChangeArrowheads="1"/>
          </p:cNvSpPr>
          <p:nvPr/>
        </p:nvSpPr>
        <p:spPr bwMode="auto">
          <a:xfrm>
            <a:off x="8205789" y="5197475"/>
            <a:ext cx="359073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2200" b="1">
                <a:solidFill>
                  <a:srgbClr val="FDE219"/>
                </a:solidFill>
                <a:latin typeface="Tahoma" pitchFamily="34" charset="0"/>
              </a:rPr>
              <a:t>10</a:t>
            </a:r>
            <a:endParaRPr lang="en-US" sz="2400">
              <a:latin typeface="Tahoma" pitchFamily="34" charset="0"/>
            </a:endParaRPr>
          </a:p>
        </p:txBody>
      </p:sp>
      <p:sp>
        <p:nvSpPr>
          <p:cNvPr id="29780" name="Rectangle 1159"/>
          <p:cNvSpPr>
            <a:spLocks noChangeArrowheads="1"/>
          </p:cNvSpPr>
          <p:nvPr/>
        </p:nvSpPr>
        <p:spPr bwMode="auto">
          <a:xfrm>
            <a:off x="8205789" y="4757738"/>
            <a:ext cx="359073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2200" b="1">
                <a:solidFill>
                  <a:srgbClr val="FDE219"/>
                </a:solidFill>
                <a:latin typeface="Tahoma" pitchFamily="34" charset="0"/>
              </a:rPr>
              <a:t>20</a:t>
            </a:r>
            <a:endParaRPr lang="en-US" sz="2400">
              <a:latin typeface="Tahoma" pitchFamily="34" charset="0"/>
            </a:endParaRPr>
          </a:p>
        </p:txBody>
      </p:sp>
      <p:sp>
        <p:nvSpPr>
          <p:cNvPr id="29781" name="Rectangle 1160"/>
          <p:cNvSpPr>
            <a:spLocks noChangeArrowheads="1"/>
          </p:cNvSpPr>
          <p:nvPr/>
        </p:nvSpPr>
        <p:spPr bwMode="auto">
          <a:xfrm>
            <a:off x="8205789" y="4316413"/>
            <a:ext cx="359073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2200" b="1">
                <a:solidFill>
                  <a:srgbClr val="FDE219"/>
                </a:solidFill>
                <a:latin typeface="Tahoma" pitchFamily="34" charset="0"/>
              </a:rPr>
              <a:t>30</a:t>
            </a:r>
            <a:endParaRPr lang="en-US" sz="2400">
              <a:latin typeface="Tahoma" pitchFamily="34" charset="0"/>
            </a:endParaRPr>
          </a:p>
        </p:txBody>
      </p:sp>
      <p:sp>
        <p:nvSpPr>
          <p:cNvPr id="29782" name="Rectangle 1161"/>
          <p:cNvSpPr>
            <a:spLocks noChangeArrowheads="1"/>
          </p:cNvSpPr>
          <p:nvPr/>
        </p:nvSpPr>
        <p:spPr bwMode="auto">
          <a:xfrm>
            <a:off x="8205789" y="3876675"/>
            <a:ext cx="359073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2200" b="1">
                <a:solidFill>
                  <a:srgbClr val="FDE219"/>
                </a:solidFill>
                <a:latin typeface="Tahoma" pitchFamily="34" charset="0"/>
              </a:rPr>
              <a:t>40</a:t>
            </a:r>
            <a:endParaRPr lang="en-US" sz="2400">
              <a:latin typeface="Tahoma" pitchFamily="34" charset="0"/>
            </a:endParaRPr>
          </a:p>
        </p:txBody>
      </p:sp>
      <p:sp>
        <p:nvSpPr>
          <p:cNvPr id="29783" name="Rectangle 1162"/>
          <p:cNvSpPr>
            <a:spLocks noChangeArrowheads="1"/>
          </p:cNvSpPr>
          <p:nvPr/>
        </p:nvSpPr>
        <p:spPr bwMode="auto">
          <a:xfrm>
            <a:off x="8205789" y="3436938"/>
            <a:ext cx="359073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2200" b="1">
                <a:solidFill>
                  <a:srgbClr val="FDE219"/>
                </a:solidFill>
                <a:latin typeface="Tahoma" pitchFamily="34" charset="0"/>
              </a:rPr>
              <a:t>50</a:t>
            </a:r>
            <a:endParaRPr lang="en-US" sz="2400">
              <a:latin typeface="Tahoma" pitchFamily="34" charset="0"/>
            </a:endParaRPr>
          </a:p>
        </p:txBody>
      </p:sp>
      <p:sp>
        <p:nvSpPr>
          <p:cNvPr id="29784" name="Rectangle 1163"/>
          <p:cNvSpPr>
            <a:spLocks noChangeArrowheads="1"/>
          </p:cNvSpPr>
          <p:nvPr/>
        </p:nvSpPr>
        <p:spPr bwMode="auto">
          <a:xfrm>
            <a:off x="8205789" y="2997200"/>
            <a:ext cx="359073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2200" b="1">
                <a:solidFill>
                  <a:srgbClr val="FDE219"/>
                </a:solidFill>
                <a:latin typeface="Tahoma" pitchFamily="34" charset="0"/>
              </a:rPr>
              <a:t>60</a:t>
            </a:r>
            <a:endParaRPr lang="en-US" sz="2400">
              <a:latin typeface="Tahoma" pitchFamily="34" charset="0"/>
            </a:endParaRPr>
          </a:p>
        </p:txBody>
      </p:sp>
      <p:sp>
        <p:nvSpPr>
          <p:cNvPr id="29785" name="Rectangle 1164"/>
          <p:cNvSpPr>
            <a:spLocks noChangeArrowheads="1"/>
          </p:cNvSpPr>
          <p:nvPr/>
        </p:nvSpPr>
        <p:spPr bwMode="auto">
          <a:xfrm>
            <a:off x="8205789" y="2555875"/>
            <a:ext cx="359073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2200" b="1">
                <a:solidFill>
                  <a:srgbClr val="FDE219"/>
                </a:solidFill>
                <a:latin typeface="Tahoma" pitchFamily="34" charset="0"/>
              </a:rPr>
              <a:t>70</a:t>
            </a:r>
            <a:endParaRPr lang="en-US" sz="2400">
              <a:latin typeface="Tahoma" pitchFamily="34" charset="0"/>
            </a:endParaRPr>
          </a:p>
        </p:txBody>
      </p:sp>
      <p:sp>
        <p:nvSpPr>
          <p:cNvPr id="29786" name="Rectangle 1165"/>
          <p:cNvSpPr>
            <a:spLocks noChangeArrowheads="1"/>
          </p:cNvSpPr>
          <p:nvPr/>
        </p:nvSpPr>
        <p:spPr bwMode="auto">
          <a:xfrm>
            <a:off x="8205789" y="2116138"/>
            <a:ext cx="359073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2200" b="1">
                <a:solidFill>
                  <a:srgbClr val="FDE219"/>
                </a:solidFill>
                <a:latin typeface="Tahoma" pitchFamily="34" charset="0"/>
              </a:rPr>
              <a:t>80</a:t>
            </a:r>
            <a:endParaRPr lang="en-US" sz="2400">
              <a:latin typeface="Tahoma" pitchFamily="34" charset="0"/>
            </a:endParaRPr>
          </a:p>
        </p:txBody>
      </p:sp>
      <p:sp>
        <p:nvSpPr>
          <p:cNvPr id="29787" name="Line 1166"/>
          <p:cNvSpPr>
            <a:spLocks noChangeShapeType="1"/>
          </p:cNvSpPr>
          <p:nvPr/>
        </p:nvSpPr>
        <p:spPr bwMode="auto">
          <a:xfrm flipH="1">
            <a:off x="2409826" y="5815014"/>
            <a:ext cx="5680075" cy="1587"/>
          </a:xfrm>
          <a:prstGeom prst="line">
            <a:avLst/>
          </a:prstGeom>
          <a:noFill/>
          <a:ln w="11113">
            <a:solidFill>
              <a:srgbClr val="FDE219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9788" name="Line 1167"/>
          <p:cNvSpPr>
            <a:spLocks noChangeShapeType="1"/>
          </p:cNvSpPr>
          <p:nvPr/>
        </p:nvSpPr>
        <p:spPr bwMode="auto">
          <a:xfrm>
            <a:off x="2409825" y="5815013"/>
            <a:ext cx="1588" cy="63500"/>
          </a:xfrm>
          <a:prstGeom prst="line">
            <a:avLst/>
          </a:prstGeom>
          <a:noFill/>
          <a:ln w="11113">
            <a:solidFill>
              <a:srgbClr val="FDE219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9789" name="Line 1168"/>
          <p:cNvSpPr>
            <a:spLocks noChangeShapeType="1"/>
          </p:cNvSpPr>
          <p:nvPr/>
        </p:nvSpPr>
        <p:spPr bwMode="auto">
          <a:xfrm>
            <a:off x="3835400" y="5815013"/>
            <a:ext cx="1588" cy="63500"/>
          </a:xfrm>
          <a:prstGeom prst="line">
            <a:avLst/>
          </a:prstGeom>
          <a:noFill/>
          <a:ln w="11113">
            <a:solidFill>
              <a:srgbClr val="FDE219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9790" name="Line 1169"/>
          <p:cNvSpPr>
            <a:spLocks noChangeShapeType="1"/>
          </p:cNvSpPr>
          <p:nvPr/>
        </p:nvSpPr>
        <p:spPr bwMode="auto">
          <a:xfrm>
            <a:off x="5249864" y="5815013"/>
            <a:ext cx="1587" cy="63500"/>
          </a:xfrm>
          <a:prstGeom prst="line">
            <a:avLst/>
          </a:prstGeom>
          <a:noFill/>
          <a:ln w="11113">
            <a:solidFill>
              <a:srgbClr val="FDE219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9791" name="Line 1170"/>
          <p:cNvSpPr>
            <a:spLocks noChangeShapeType="1"/>
          </p:cNvSpPr>
          <p:nvPr/>
        </p:nvSpPr>
        <p:spPr bwMode="auto">
          <a:xfrm>
            <a:off x="6675439" y="5815013"/>
            <a:ext cx="1587" cy="63500"/>
          </a:xfrm>
          <a:prstGeom prst="line">
            <a:avLst/>
          </a:prstGeom>
          <a:noFill/>
          <a:ln w="11113">
            <a:solidFill>
              <a:srgbClr val="FDE219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9792" name="Line 1171"/>
          <p:cNvSpPr>
            <a:spLocks noChangeShapeType="1"/>
          </p:cNvSpPr>
          <p:nvPr/>
        </p:nvSpPr>
        <p:spPr bwMode="auto">
          <a:xfrm>
            <a:off x="8089900" y="5815013"/>
            <a:ext cx="1588" cy="63500"/>
          </a:xfrm>
          <a:prstGeom prst="line">
            <a:avLst/>
          </a:prstGeom>
          <a:noFill/>
          <a:ln w="11113">
            <a:solidFill>
              <a:srgbClr val="FDE219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9956" name="Rectangle 1172"/>
          <p:cNvSpPr>
            <a:spLocks noChangeArrowheads="1"/>
          </p:cNvSpPr>
          <p:nvPr/>
        </p:nvSpPr>
        <p:spPr bwMode="auto">
          <a:xfrm>
            <a:off x="2767014" y="5930900"/>
            <a:ext cx="88646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en-US" sz="2400" b="1">
                <a:solidFill>
                  <a:srgbClr val="F6D90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North</a:t>
            </a:r>
          </a:p>
        </p:txBody>
      </p:sp>
      <p:sp>
        <p:nvSpPr>
          <p:cNvPr id="119957" name="Rectangle 1173"/>
          <p:cNvSpPr>
            <a:spLocks noChangeArrowheads="1"/>
          </p:cNvSpPr>
          <p:nvPr/>
        </p:nvSpPr>
        <p:spPr bwMode="auto">
          <a:xfrm>
            <a:off x="2619375" y="6245225"/>
            <a:ext cx="125835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en-US" sz="2400" b="1">
                <a:solidFill>
                  <a:srgbClr val="FDE21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America</a:t>
            </a:r>
            <a:endParaRPr lang="en-US" sz="2400">
              <a:effectLst>
                <a:outerShdw blurRad="38100" dist="38100" dir="2700000" algn="tl">
                  <a:srgbClr val="FFFFFF"/>
                </a:outerShdw>
              </a:effectLst>
              <a:latin typeface="Tahoma" pitchFamily="34" charset="0"/>
            </a:endParaRPr>
          </a:p>
        </p:txBody>
      </p:sp>
      <p:sp>
        <p:nvSpPr>
          <p:cNvPr id="29795" name="Rectangle 1174"/>
          <p:cNvSpPr>
            <a:spLocks noChangeArrowheads="1"/>
          </p:cNvSpPr>
          <p:nvPr/>
        </p:nvSpPr>
        <p:spPr bwMode="auto">
          <a:xfrm>
            <a:off x="4108450" y="5930901"/>
            <a:ext cx="904094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b="1">
                <a:solidFill>
                  <a:srgbClr val="FDE219"/>
                </a:solidFill>
                <a:latin typeface="Tahoma" pitchFamily="34" charset="0"/>
              </a:rPr>
              <a:t>Europe</a:t>
            </a:r>
            <a:endParaRPr lang="en-US" sz="2400">
              <a:latin typeface="Tahoma" pitchFamily="34" charset="0"/>
            </a:endParaRPr>
          </a:p>
        </p:txBody>
      </p:sp>
      <p:sp>
        <p:nvSpPr>
          <p:cNvPr id="29796" name="Rectangle 1175"/>
          <p:cNvSpPr>
            <a:spLocks noChangeArrowheads="1"/>
          </p:cNvSpPr>
          <p:nvPr/>
        </p:nvSpPr>
        <p:spPr bwMode="auto">
          <a:xfrm>
            <a:off x="5375275" y="5930900"/>
            <a:ext cx="1138238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b="1">
                <a:solidFill>
                  <a:srgbClr val="FDE219"/>
                </a:solidFill>
                <a:latin typeface="Tahoma" pitchFamily="34" charset="0"/>
              </a:rPr>
              <a:t>Australia</a:t>
            </a:r>
            <a:endParaRPr lang="en-US" sz="2400">
              <a:latin typeface="Tahoma" pitchFamily="34" charset="0"/>
            </a:endParaRPr>
          </a:p>
        </p:txBody>
      </p:sp>
      <p:sp>
        <p:nvSpPr>
          <p:cNvPr id="29797" name="Rectangle 1176"/>
          <p:cNvSpPr>
            <a:spLocks noChangeArrowheads="1"/>
          </p:cNvSpPr>
          <p:nvPr/>
        </p:nvSpPr>
        <p:spPr bwMode="auto">
          <a:xfrm>
            <a:off x="8770938" y="2314575"/>
            <a:ext cx="1751012" cy="2128838"/>
          </a:xfrm>
          <a:prstGeom prst="rect">
            <a:avLst/>
          </a:prstGeom>
          <a:noFill/>
          <a:ln w="11113">
            <a:solidFill>
              <a:srgbClr val="FDE219"/>
            </a:solidFill>
            <a:miter lim="800000"/>
            <a:headEnd/>
            <a:tailEnd/>
          </a:ln>
        </p:spPr>
        <p:txBody>
          <a:bodyPr/>
          <a:lstStyle/>
          <a:p>
            <a:pPr eaLnBrk="0" hangingPunct="0"/>
            <a:endParaRPr lang="sr-Latn-CS"/>
          </a:p>
        </p:txBody>
      </p:sp>
      <p:grpSp>
        <p:nvGrpSpPr>
          <p:cNvPr id="29798" name="Group 1177"/>
          <p:cNvGrpSpPr>
            <a:grpSpLocks/>
          </p:cNvGrpSpPr>
          <p:nvPr/>
        </p:nvGrpSpPr>
        <p:grpSpPr bwMode="auto">
          <a:xfrm>
            <a:off x="8991600" y="2598738"/>
            <a:ext cx="177800" cy="177800"/>
            <a:chOff x="4704" y="1637"/>
            <a:chExt cx="112" cy="112"/>
          </a:xfrm>
        </p:grpSpPr>
        <p:sp>
          <p:nvSpPr>
            <p:cNvPr id="29846" name="Rectangle 1178"/>
            <p:cNvSpPr>
              <a:spLocks noChangeArrowheads="1"/>
            </p:cNvSpPr>
            <p:nvPr/>
          </p:nvSpPr>
          <p:spPr bwMode="auto">
            <a:xfrm>
              <a:off x="4704" y="1637"/>
              <a:ext cx="6" cy="112"/>
            </a:xfrm>
            <a:prstGeom prst="rect">
              <a:avLst/>
            </a:prstGeom>
            <a:solidFill>
              <a:srgbClr val="98CB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29847" name="Rectangle 1179"/>
            <p:cNvSpPr>
              <a:spLocks noChangeArrowheads="1"/>
            </p:cNvSpPr>
            <p:nvPr/>
          </p:nvSpPr>
          <p:spPr bwMode="auto">
            <a:xfrm>
              <a:off x="4710" y="1637"/>
              <a:ext cx="7" cy="112"/>
            </a:xfrm>
            <a:prstGeom prst="rect">
              <a:avLst/>
            </a:prstGeom>
            <a:solidFill>
              <a:srgbClr val="98CB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29848" name="Rectangle 1180"/>
            <p:cNvSpPr>
              <a:spLocks noChangeArrowheads="1"/>
            </p:cNvSpPr>
            <p:nvPr/>
          </p:nvSpPr>
          <p:spPr bwMode="auto">
            <a:xfrm>
              <a:off x="4717" y="1637"/>
              <a:ext cx="7" cy="112"/>
            </a:xfrm>
            <a:prstGeom prst="rect">
              <a:avLst/>
            </a:prstGeom>
            <a:solidFill>
              <a:srgbClr val="97CA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29849" name="Rectangle 1181"/>
            <p:cNvSpPr>
              <a:spLocks noChangeArrowheads="1"/>
            </p:cNvSpPr>
            <p:nvPr/>
          </p:nvSpPr>
          <p:spPr bwMode="auto">
            <a:xfrm>
              <a:off x="4724" y="1637"/>
              <a:ext cx="6" cy="112"/>
            </a:xfrm>
            <a:prstGeom prst="rect">
              <a:avLst/>
            </a:prstGeom>
            <a:solidFill>
              <a:srgbClr val="97C9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29850" name="Rectangle 1182"/>
            <p:cNvSpPr>
              <a:spLocks noChangeArrowheads="1"/>
            </p:cNvSpPr>
            <p:nvPr/>
          </p:nvSpPr>
          <p:spPr bwMode="auto">
            <a:xfrm>
              <a:off x="4730" y="1637"/>
              <a:ext cx="7" cy="112"/>
            </a:xfrm>
            <a:prstGeom prst="rect">
              <a:avLst/>
            </a:prstGeom>
            <a:solidFill>
              <a:srgbClr val="96C8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29851" name="Rectangle 1183"/>
            <p:cNvSpPr>
              <a:spLocks noChangeArrowheads="1"/>
            </p:cNvSpPr>
            <p:nvPr/>
          </p:nvSpPr>
          <p:spPr bwMode="auto">
            <a:xfrm>
              <a:off x="4737" y="1637"/>
              <a:ext cx="6" cy="112"/>
            </a:xfrm>
            <a:prstGeom prst="rect">
              <a:avLst/>
            </a:prstGeom>
            <a:solidFill>
              <a:srgbClr val="94C6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29852" name="Rectangle 1184"/>
            <p:cNvSpPr>
              <a:spLocks noChangeArrowheads="1"/>
            </p:cNvSpPr>
            <p:nvPr/>
          </p:nvSpPr>
          <p:spPr bwMode="auto">
            <a:xfrm>
              <a:off x="4743" y="1637"/>
              <a:ext cx="7" cy="112"/>
            </a:xfrm>
            <a:prstGeom prst="rect">
              <a:avLst/>
            </a:prstGeom>
            <a:solidFill>
              <a:srgbClr val="93C4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29853" name="Rectangle 1185"/>
            <p:cNvSpPr>
              <a:spLocks noChangeArrowheads="1"/>
            </p:cNvSpPr>
            <p:nvPr/>
          </p:nvSpPr>
          <p:spPr bwMode="auto">
            <a:xfrm>
              <a:off x="4750" y="1637"/>
              <a:ext cx="7" cy="112"/>
            </a:xfrm>
            <a:prstGeom prst="rect">
              <a:avLst/>
            </a:prstGeom>
            <a:solidFill>
              <a:srgbClr val="91C2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29854" name="Rectangle 1186"/>
            <p:cNvSpPr>
              <a:spLocks noChangeArrowheads="1"/>
            </p:cNvSpPr>
            <p:nvPr/>
          </p:nvSpPr>
          <p:spPr bwMode="auto">
            <a:xfrm>
              <a:off x="4757" y="1637"/>
              <a:ext cx="6" cy="112"/>
            </a:xfrm>
            <a:prstGeom prst="rect">
              <a:avLst/>
            </a:prstGeom>
            <a:solidFill>
              <a:srgbClr val="8FBF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29855" name="Rectangle 1187"/>
            <p:cNvSpPr>
              <a:spLocks noChangeArrowheads="1"/>
            </p:cNvSpPr>
            <p:nvPr/>
          </p:nvSpPr>
          <p:spPr bwMode="auto">
            <a:xfrm>
              <a:off x="4763" y="1637"/>
              <a:ext cx="7" cy="112"/>
            </a:xfrm>
            <a:prstGeom prst="rect">
              <a:avLst/>
            </a:prstGeom>
            <a:solidFill>
              <a:srgbClr val="8DBD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29856" name="Rectangle 1188"/>
            <p:cNvSpPr>
              <a:spLocks noChangeArrowheads="1"/>
            </p:cNvSpPr>
            <p:nvPr/>
          </p:nvSpPr>
          <p:spPr bwMode="auto">
            <a:xfrm>
              <a:off x="4770" y="1637"/>
              <a:ext cx="6" cy="112"/>
            </a:xfrm>
            <a:prstGeom prst="rect">
              <a:avLst/>
            </a:prstGeom>
            <a:solidFill>
              <a:srgbClr val="8CBB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29857" name="Rectangle 1189"/>
            <p:cNvSpPr>
              <a:spLocks noChangeArrowheads="1"/>
            </p:cNvSpPr>
            <p:nvPr/>
          </p:nvSpPr>
          <p:spPr bwMode="auto">
            <a:xfrm>
              <a:off x="4776" y="1637"/>
              <a:ext cx="7" cy="112"/>
            </a:xfrm>
            <a:prstGeom prst="rect">
              <a:avLst/>
            </a:prstGeom>
            <a:solidFill>
              <a:srgbClr val="8AB8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29858" name="Rectangle 1190"/>
            <p:cNvSpPr>
              <a:spLocks noChangeArrowheads="1"/>
            </p:cNvSpPr>
            <p:nvPr/>
          </p:nvSpPr>
          <p:spPr bwMode="auto">
            <a:xfrm>
              <a:off x="4783" y="1637"/>
              <a:ext cx="7" cy="112"/>
            </a:xfrm>
            <a:prstGeom prst="rect">
              <a:avLst/>
            </a:prstGeom>
            <a:solidFill>
              <a:srgbClr val="89B7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29859" name="Rectangle 1191"/>
            <p:cNvSpPr>
              <a:spLocks noChangeArrowheads="1"/>
            </p:cNvSpPr>
            <p:nvPr/>
          </p:nvSpPr>
          <p:spPr bwMode="auto">
            <a:xfrm>
              <a:off x="4790" y="1637"/>
              <a:ext cx="6" cy="112"/>
            </a:xfrm>
            <a:prstGeom prst="rect">
              <a:avLst/>
            </a:prstGeom>
            <a:solidFill>
              <a:srgbClr val="88B5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29860" name="Rectangle 1192"/>
            <p:cNvSpPr>
              <a:spLocks noChangeArrowheads="1"/>
            </p:cNvSpPr>
            <p:nvPr/>
          </p:nvSpPr>
          <p:spPr bwMode="auto">
            <a:xfrm>
              <a:off x="4796" y="1637"/>
              <a:ext cx="7" cy="112"/>
            </a:xfrm>
            <a:prstGeom prst="rect">
              <a:avLst/>
            </a:prstGeom>
            <a:solidFill>
              <a:srgbClr val="87B4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29861" name="Rectangle 1193"/>
            <p:cNvSpPr>
              <a:spLocks noChangeArrowheads="1"/>
            </p:cNvSpPr>
            <p:nvPr/>
          </p:nvSpPr>
          <p:spPr bwMode="auto">
            <a:xfrm>
              <a:off x="4803" y="1637"/>
              <a:ext cx="6" cy="112"/>
            </a:xfrm>
            <a:prstGeom prst="rect">
              <a:avLst/>
            </a:prstGeom>
            <a:solidFill>
              <a:srgbClr val="86B3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29862" name="Rectangle 1194"/>
            <p:cNvSpPr>
              <a:spLocks noChangeArrowheads="1"/>
            </p:cNvSpPr>
            <p:nvPr/>
          </p:nvSpPr>
          <p:spPr bwMode="auto">
            <a:xfrm>
              <a:off x="4809" y="1637"/>
              <a:ext cx="7" cy="112"/>
            </a:xfrm>
            <a:prstGeom prst="rect">
              <a:avLst/>
            </a:prstGeom>
            <a:solidFill>
              <a:srgbClr val="86B3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</p:grpSp>
      <p:sp>
        <p:nvSpPr>
          <p:cNvPr id="29799" name="Rectangle 1195"/>
          <p:cNvSpPr>
            <a:spLocks noChangeArrowheads="1"/>
          </p:cNvSpPr>
          <p:nvPr/>
        </p:nvSpPr>
        <p:spPr bwMode="auto">
          <a:xfrm>
            <a:off x="8991600" y="2598738"/>
            <a:ext cx="177800" cy="177800"/>
          </a:xfrm>
          <a:prstGeom prst="rect">
            <a:avLst/>
          </a:prstGeom>
          <a:noFill/>
          <a:ln w="11113">
            <a:solidFill>
              <a:srgbClr val="99CC00"/>
            </a:solidFill>
            <a:miter lim="800000"/>
            <a:headEnd/>
            <a:tailEnd/>
          </a:ln>
        </p:spPr>
        <p:txBody>
          <a:bodyPr/>
          <a:lstStyle/>
          <a:p>
            <a:pPr eaLnBrk="0" hangingPunct="0"/>
            <a:endParaRPr lang="sr-Latn-CS"/>
          </a:p>
        </p:txBody>
      </p:sp>
      <p:sp>
        <p:nvSpPr>
          <p:cNvPr id="29800" name="Rectangle 1196"/>
          <p:cNvSpPr>
            <a:spLocks noChangeArrowheads="1"/>
          </p:cNvSpPr>
          <p:nvPr/>
        </p:nvSpPr>
        <p:spPr bwMode="auto">
          <a:xfrm>
            <a:off x="9253538" y="2505075"/>
            <a:ext cx="1048364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2200" b="1" i="1">
                <a:solidFill>
                  <a:srgbClr val="FDE219"/>
                </a:solidFill>
                <a:latin typeface="Tahoma" pitchFamily="34" charset="0"/>
              </a:rPr>
              <a:t>Mode A</a:t>
            </a:r>
            <a:endParaRPr lang="en-US" sz="2400">
              <a:latin typeface="Tahoma" pitchFamily="34" charset="0"/>
            </a:endParaRPr>
          </a:p>
        </p:txBody>
      </p:sp>
      <p:grpSp>
        <p:nvGrpSpPr>
          <p:cNvPr id="29801" name="Group 1197"/>
          <p:cNvGrpSpPr>
            <a:grpSpLocks/>
          </p:cNvGrpSpPr>
          <p:nvPr/>
        </p:nvGrpSpPr>
        <p:grpSpPr bwMode="auto">
          <a:xfrm>
            <a:off x="8991600" y="3300413"/>
            <a:ext cx="177800" cy="177800"/>
            <a:chOff x="4704" y="2079"/>
            <a:chExt cx="112" cy="112"/>
          </a:xfrm>
        </p:grpSpPr>
        <p:sp>
          <p:nvSpPr>
            <p:cNvPr id="29829" name="Rectangle 1198"/>
            <p:cNvSpPr>
              <a:spLocks noChangeArrowheads="1"/>
            </p:cNvSpPr>
            <p:nvPr/>
          </p:nvSpPr>
          <p:spPr bwMode="auto">
            <a:xfrm>
              <a:off x="4704" y="2079"/>
              <a:ext cx="112" cy="7"/>
            </a:xfrm>
            <a:prstGeom prst="rect">
              <a:avLst/>
            </a:prstGeom>
            <a:solidFill>
              <a:srgbClr val="FFCF05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29830" name="Rectangle 1199"/>
            <p:cNvSpPr>
              <a:spLocks noChangeArrowheads="1"/>
            </p:cNvSpPr>
            <p:nvPr/>
          </p:nvSpPr>
          <p:spPr bwMode="auto">
            <a:xfrm>
              <a:off x="4704" y="2086"/>
              <a:ext cx="112" cy="6"/>
            </a:xfrm>
            <a:prstGeom prst="rect">
              <a:avLst/>
            </a:prstGeom>
            <a:solidFill>
              <a:srgbClr val="FFCF0A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29831" name="Rectangle 1200"/>
            <p:cNvSpPr>
              <a:spLocks noChangeArrowheads="1"/>
            </p:cNvSpPr>
            <p:nvPr/>
          </p:nvSpPr>
          <p:spPr bwMode="auto">
            <a:xfrm>
              <a:off x="4704" y="2092"/>
              <a:ext cx="112" cy="7"/>
            </a:xfrm>
            <a:prstGeom prst="rect">
              <a:avLst/>
            </a:prstGeom>
            <a:solidFill>
              <a:srgbClr val="FFCF0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29832" name="Rectangle 1201"/>
            <p:cNvSpPr>
              <a:spLocks noChangeArrowheads="1"/>
            </p:cNvSpPr>
            <p:nvPr/>
          </p:nvSpPr>
          <p:spPr bwMode="auto">
            <a:xfrm>
              <a:off x="4704" y="2099"/>
              <a:ext cx="112" cy="6"/>
            </a:xfrm>
            <a:prstGeom prst="rect">
              <a:avLst/>
            </a:prstGeom>
            <a:solidFill>
              <a:srgbClr val="FFD013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29833" name="Rectangle 1202"/>
            <p:cNvSpPr>
              <a:spLocks noChangeArrowheads="1"/>
            </p:cNvSpPr>
            <p:nvPr/>
          </p:nvSpPr>
          <p:spPr bwMode="auto">
            <a:xfrm>
              <a:off x="4704" y="2105"/>
              <a:ext cx="112" cy="7"/>
            </a:xfrm>
            <a:prstGeom prst="rect">
              <a:avLst/>
            </a:prstGeom>
            <a:solidFill>
              <a:srgbClr val="FFD018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29834" name="Rectangle 1203"/>
            <p:cNvSpPr>
              <a:spLocks noChangeArrowheads="1"/>
            </p:cNvSpPr>
            <p:nvPr/>
          </p:nvSpPr>
          <p:spPr bwMode="auto">
            <a:xfrm>
              <a:off x="4704" y="2112"/>
              <a:ext cx="112" cy="7"/>
            </a:xfrm>
            <a:prstGeom prst="rect">
              <a:avLst/>
            </a:prstGeom>
            <a:solidFill>
              <a:srgbClr val="FFD11D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29835" name="Rectangle 1204"/>
            <p:cNvSpPr>
              <a:spLocks noChangeArrowheads="1"/>
            </p:cNvSpPr>
            <p:nvPr/>
          </p:nvSpPr>
          <p:spPr bwMode="auto">
            <a:xfrm>
              <a:off x="4704" y="2119"/>
              <a:ext cx="112" cy="6"/>
            </a:xfrm>
            <a:prstGeom prst="rect">
              <a:avLst/>
            </a:prstGeom>
            <a:solidFill>
              <a:srgbClr val="FFD22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29836" name="Rectangle 1205"/>
            <p:cNvSpPr>
              <a:spLocks noChangeArrowheads="1"/>
            </p:cNvSpPr>
            <p:nvPr/>
          </p:nvSpPr>
          <p:spPr bwMode="auto">
            <a:xfrm>
              <a:off x="4704" y="2125"/>
              <a:ext cx="112" cy="7"/>
            </a:xfrm>
            <a:prstGeom prst="rect">
              <a:avLst/>
            </a:prstGeom>
            <a:solidFill>
              <a:srgbClr val="FFD327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29837" name="Rectangle 1206"/>
            <p:cNvSpPr>
              <a:spLocks noChangeArrowheads="1"/>
            </p:cNvSpPr>
            <p:nvPr/>
          </p:nvSpPr>
          <p:spPr bwMode="auto">
            <a:xfrm>
              <a:off x="4704" y="2132"/>
              <a:ext cx="112" cy="6"/>
            </a:xfrm>
            <a:prstGeom prst="rect">
              <a:avLst/>
            </a:prstGeom>
            <a:solidFill>
              <a:srgbClr val="FFD52C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29838" name="Rectangle 1207"/>
            <p:cNvSpPr>
              <a:spLocks noChangeArrowheads="1"/>
            </p:cNvSpPr>
            <p:nvPr/>
          </p:nvSpPr>
          <p:spPr bwMode="auto">
            <a:xfrm>
              <a:off x="4704" y="2138"/>
              <a:ext cx="112" cy="7"/>
            </a:xfrm>
            <a:prstGeom prst="rect">
              <a:avLst/>
            </a:prstGeom>
            <a:solidFill>
              <a:srgbClr val="FFD63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29839" name="Rectangle 1208"/>
            <p:cNvSpPr>
              <a:spLocks noChangeArrowheads="1"/>
            </p:cNvSpPr>
            <p:nvPr/>
          </p:nvSpPr>
          <p:spPr bwMode="auto">
            <a:xfrm>
              <a:off x="4704" y="2145"/>
              <a:ext cx="112" cy="7"/>
            </a:xfrm>
            <a:prstGeom prst="rect">
              <a:avLst/>
            </a:prstGeom>
            <a:solidFill>
              <a:srgbClr val="FFD734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29840" name="Rectangle 1209"/>
            <p:cNvSpPr>
              <a:spLocks noChangeArrowheads="1"/>
            </p:cNvSpPr>
            <p:nvPr/>
          </p:nvSpPr>
          <p:spPr bwMode="auto">
            <a:xfrm>
              <a:off x="4704" y="2152"/>
              <a:ext cx="112" cy="6"/>
            </a:xfrm>
            <a:prstGeom prst="rect">
              <a:avLst/>
            </a:prstGeom>
            <a:solidFill>
              <a:srgbClr val="FFD837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29841" name="Rectangle 1210"/>
            <p:cNvSpPr>
              <a:spLocks noChangeArrowheads="1"/>
            </p:cNvSpPr>
            <p:nvPr/>
          </p:nvSpPr>
          <p:spPr bwMode="auto">
            <a:xfrm>
              <a:off x="4704" y="2158"/>
              <a:ext cx="112" cy="7"/>
            </a:xfrm>
            <a:prstGeom prst="rect">
              <a:avLst/>
            </a:prstGeom>
            <a:solidFill>
              <a:srgbClr val="FFD939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29842" name="Rectangle 1211"/>
            <p:cNvSpPr>
              <a:spLocks noChangeArrowheads="1"/>
            </p:cNvSpPr>
            <p:nvPr/>
          </p:nvSpPr>
          <p:spPr bwMode="auto">
            <a:xfrm>
              <a:off x="4704" y="2165"/>
              <a:ext cx="112" cy="6"/>
            </a:xfrm>
            <a:prstGeom prst="rect">
              <a:avLst/>
            </a:prstGeom>
            <a:solidFill>
              <a:srgbClr val="FFD93B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29843" name="Rectangle 1212"/>
            <p:cNvSpPr>
              <a:spLocks noChangeArrowheads="1"/>
            </p:cNvSpPr>
            <p:nvPr/>
          </p:nvSpPr>
          <p:spPr bwMode="auto">
            <a:xfrm>
              <a:off x="4704" y="2171"/>
              <a:ext cx="112" cy="7"/>
            </a:xfrm>
            <a:prstGeom prst="rect">
              <a:avLst/>
            </a:prstGeom>
            <a:solidFill>
              <a:srgbClr val="FFDA3D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29844" name="Rectangle 1213"/>
            <p:cNvSpPr>
              <a:spLocks noChangeArrowheads="1"/>
            </p:cNvSpPr>
            <p:nvPr/>
          </p:nvSpPr>
          <p:spPr bwMode="auto">
            <a:xfrm>
              <a:off x="4704" y="2178"/>
              <a:ext cx="112" cy="7"/>
            </a:xfrm>
            <a:prstGeom prst="rect">
              <a:avLst/>
            </a:prstGeom>
            <a:solidFill>
              <a:srgbClr val="FFDA3E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29845" name="Rectangle 1214"/>
            <p:cNvSpPr>
              <a:spLocks noChangeArrowheads="1"/>
            </p:cNvSpPr>
            <p:nvPr/>
          </p:nvSpPr>
          <p:spPr bwMode="auto">
            <a:xfrm>
              <a:off x="4704" y="2185"/>
              <a:ext cx="112" cy="6"/>
            </a:xfrm>
            <a:prstGeom prst="rect">
              <a:avLst/>
            </a:prstGeom>
            <a:solidFill>
              <a:srgbClr val="FFDB3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</p:grpSp>
      <p:sp>
        <p:nvSpPr>
          <p:cNvPr id="29802" name="Rectangle 1215"/>
          <p:cNvSpPr>
            <a:spLocks noChangeArrowheads="1"/>
          </p:cNvSpPr>
          <p:nvPr/>
        </p:nvSpPr>
        <p:spPr bwMode="auto">
          <a:xfrm>
            <a:off x="8991600" y="3300413"/>
            <a:ext cx="177800" cy="177800"/>
          </a:xfrm>
          <a:prstGeom prst="rect">
            <a:avLst/>
          </a:prstGeom>
          <a:noFill/>
          <a:ln w="11113">
            <a:solidFill>
              <a:srgbClr val="FDE219"/>
            </a:solidFill>
            <a:miter lim="800000"/>
            <a:headEnd/>
            <a:tailEnd/>
          </a:ln>
        </p:spPr>
        <p:txBody>
          <a:bodyPr/>
          <a:lstStyle/>
          <a:p>
            <a:pPr eaLnBrk="0" hangingPunct="0"/>
            <a:endParaRPr lang="sr-Latn-CS"/>
          </a:p>
        </p:txBody>
      </p:sp>
      <p:sp>
        <p:nvSpPr>
          <p:cNvPr id="29803" name="Rectangle 1216"/>
          <p:cNvSpPr>
            <a:spLocks noChangeArrowheads="1"/>
          </p:cNvSpPr>
          <p:nvPr/>
        </p:nvSpPr>
        <p:spPr bwMode="auto">
          <a:xfrm>
            <a:off x="9253539" y="3206750"/>
            <a:ext cx="1049967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2200" b="1">
                <a:solidFill>
                  <a:srgbClr val="FDE219"/>
                </a:solidFill>
                <a:latin typeface="Tahoma" pitchFamily="34" charset="0"/>
              </a:rPr>
              <a:t>Mode B</a:t>
            </a:r>
            <a:endParaRPr lang="en-US" sz="2400">
              <a:latin typeface="Tahoma" pitchFamily="34" charset="0"/>
            </a:endParaRPr>
          </a:p>
        </p:txBody>
      </p:sp>
      <p:grpSp>
        <p:nvGrpSpPr>
          <p:cNvPr id="29804" name="Group 1217"/>
          <p:cNvGrpSpPr>
            <a:grpSpLocks/>
          </p:cNvGrpSpPr>
          <p:nvPr/>
        </p:nvGrpSpPr>
        <p:grpSpPr bwMode="auto">
          <a:xfrm>
            <a:off x="8991600" y="4002089"/>
            <a:ext cx="177800" cy="179387"/>
            <a:chOff x="4704" y="2521"/>
            <a:chExt cx="112" cy="113"/>
          </a:xfrm>
        </p:grpSpPr>
        <p:sp>
          <p:nvSpPr>
            <p:cNvPr id="29812" name="Rectangle 1218"/>
            <p:cNvSpPr>
              <a:spLocks noChangeArrowheads="1"/>
            </p:cNvSpPr>
            <p:nvPr/>
          </p:nvSpPr>
          <p:spPr bwMode="auto">
            <a:xfrm>
              <a:off x="4704" y="2521"/>
              <a:ext cx="112" cy="7"/>
            </a:xfrm>
            <a:prstGeom prst="rect">
              <a:avLst/>
            </a:prstGeom>
            <a:solidFill>
              <a:srgbClr val="FE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29813" name="Rectangle 1219"/>
            <p:cNvSpPr>
              <a:spLocks noChangeArrowheads="1"/>
            </p:cNvSpPr>
            <p:nvPr/>
          </p:nvSpPr>
          <p:spPr bwMode="auto">
            <a:xfrm>
              <a:off x="4704" y="2528"/>
              <a:ext cx="112" cy="7"/>
            </a:xfrm>
            <a:prstGeom prst="rect">
              <a:avLst/>
            </a:prstGeom>
            <a:solidFill>
              <a:srgbClr val="FE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29814" name="Rectangle 1220"/>
            <p:cNvSpPr>
              <a:spLocks noChangeArrowheads="1"/>
            </p:cNvSpPr>
            <p:nvPr/>
          </p:nvSpPr>
          <p:spPr bwMode="auto">
            <a:xfrm>
              <a:off x="4704" y="2535"/>
              <a:ext cx="112" cy="6"/>
            </a:xfrm>
            <a:prstGeom prst="rect">
              <a:avLst/>
            </a:prstGeom>
            <a:solidFill>
              <a:srgbClr val="FD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29815" name="Rectangle 1221"/>
            <p:cNvSpPr>
              <a:spLocks noChangeArrowheads="1"/>
            </p:cNvSpPr>
            <p:nvPr/>
          </p:nvSpPr>
          <p:spPr bwMode="auto">
            <a:xfrm>
              <a:off x="4704" y="2541"/>
              <a:ext cx="112" cy="7"/>
            </a:xfrm>
            <a:prstGeom prst="rect">
              <a:avLst/>
            </a:prstGeom>
            <a:solidFill>
              <a:srgbClr val="FC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29816" name="Rectangle 1222"/>
            <p:cNvSpPr>
              <a:spLocks noChangeArrowheads="1"/>
            </p:cNvSpPr>
            <p:nvPr/>
          </p:nvSpPr>
          <p:spPr bwMode="auto">
            <a:xfrm>
              <a:off x="4704" y="2548"/>
              <a:ext cx="112" cy="6"/>
            </a:xfrm>
            <a:prstGeom prst="rect">
              <a:avLst/>
            </a:prstGeom>
            <a:solidFill>
              <a:srgbClr val="FA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29817" name="Rectangle 1223"/>
            <p:cNvSpPr>
              <a:spLocks noChangeArrowheads="1"/>
            </p:cNvSpPr>
            <p:nvPr/>
          </p:nvSpPr>
          <p:spPr bwMode="auto">
            <a:xfrm>
              <a:off x="4704" y="2554"/>
              <a:ext cx="112" cy="7"/>
            </a:xfrm>
            <a:prstGeom prst="rect">
              <a:avLst/>
            </a:prstGeom>
            <a:solidFill>
              <a:srgbClr val="F8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29818" name="Rectangle 1224"/>
            <p:cNvSpPr>
              <a:spLocks noChangeArrowheads="1"/>
            </p:cNvSpPr>
            <p:nvPr/>
          </p:nvSpPr>
          <p:spPr bwMode="auto">
            <a:xfrm>
              <a:off x="4704" y="2561"/>
              <a:ext cx="112" cy="7"/>
            </a:xfrm>
            <a:prstGeom prst="rect">
              <a:avLst/>
            </a:prstGeom>
            <a:solidFill>
              <a:srgbClr val="F5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29819" name="Rectangle 1225"/>
            <p:cNvSpPr>
              <a:spLocks noChangeArrowheads="1"/>
            </p:cNvSpPr>
            <p:nvPr/>
          </p:nvSpPr>
          <p:spPr bwMode="auto">
            <a:xfrm>
              <a:off x="4704" y="2568"/>
              <a:ext cx="112" cy="6"/>
            </a:xfrm>
            <a:prstGeom prst="rect">
              <a:avLst/>
            </a:prstGeom>
            <a:solidFill>
              <a:srgbClr val="F3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29820" name="Rectangle 1226"/>
            <p:cNvSpPr>
              <a:spLocks noChangeArrowheads="1"/>
            </p:cNvSpPr>
            <p:nvPr/>
          </p:nvSpPr>
          <p:spPr bwMode="auto">
            <a:xfrm>
              <a:off x="4704" y="2574"/>
              <a:ext cx="112" cy="7"/>
            </a:xfrm>
            <a:prstGeom prst="rect">
              <a:avLst/>
            </a:prstGeom>
            <a:solidFill>
              <a:srgbClr val="EF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29821" name="Rectangle 1227"/>
            <p:cNvSpPr>
              <a:spLocks noChangeArrowheads="1"/>
            </p:cNvSpPr>
            <p:nvPr/>
          </p:nvSpPr>
          <p:spPr bwMode="auto">
            <a:xfrm>
              <a:off x="4704" y="2581"/>
              <a:ext cx="112" cy="6"/>
            </a:xfrm>
            <a:prstGeom prst="rect">
              <a:avLst/>
            </a:prstGeom>
            <a:solidFill>
              <a:srgbClr val="EC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29822" name="Rectangle 1228"/>
            <p:cNvSpPr>
              <a:spLocks noChangeArrowheads="1"/>
            </p:cNvSpPr>
            <p:nvPr/>
          </p:nvSpPr>
          <p:spPr bwMode="auto">
            <a:xfrm>
              <a:off x="4704" y="2587"/>
              <a:ext cx="112" cy="7"/>
            </a:xfrm>
            <a:prstGeom prst="rect">
              <a:avLst/>
            </a:prstGeom>
            <a:solidFill>
              <a:srgbClr val="E9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29823" name="Rectangle 1229"/>
            <p:cNvSpPr>
              <a:spLocks noChangeArrowheads="1"/>
            </p:cNvSpPr>
            <p:nvPr/>
          </p:nvSpPr>
          <p:spPr bwMode="auto">
            <a:xfrm>
              <a:off x="4704" y="2594"/>
              <a:ext cx="112" cy="7"/>
            </a:xfrm>
            <a:prstGeom prst="rect">
              <a:avLst/>
            </a:prstGeom>
            <a:solidFill>
              <a:srgbClr val="E7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29824" name="Rectangle 1230"/>
            <p:cNvSpPr>
              <a:spLocks noChangeArrowheads="1"/>
            </p:cNvSpPr>
            <p:nvPr/>
          </p:nvSpPr>
          <p:spPr bwMode="auto">
            <a:xfrm>
              <a:off x="4704" y="2601"/>
              <a:ext cx="112" cy="6"/>
            </a:xfrm>
            <a:prstGeom prst="rect">
              <a:avLst/>
            </a:prstGeom>
            <a:solidFill>
              <a:srgbClr val="E5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29825" name="Rectangle 1231"/>
            <p:cNvSpPr>
              <a:spLocks noChangeArrowheads="1"/>
            </p:cNvSpPr>
            <p:nvPr/>
          </p:nvSpPr>
          <p:spPr bwMode="auto">
            <a:xfrm>
              <a:off x="4704" y="2607"/>
              <a:ext cx="112" cy="7"/>
            </a:xfrm>
            <a:prstGeom prst="rect">
              <a:avLst/>
            </a:prstGeom>
            <a:solidFill>
              <a:srgbClr val="E3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29826" name="Rectangle 1232"/>
            <p:cNvSpPr>
              <a:spLocks noChangeArrowheads="1"/>
            </p:cNvSpPr>
            <p:nvPr/>
          </p:nvSpPr>
          <p:spPr bwMode="auto">
            <a:xfrm>
              <a:off x="4704" y="2614"/>
              <a:ext cx="112" cy="6"/>
            </a:xfrm>
            <a:prstGeom prst="rect">
              <a:avLst/>
            </a:prstGeom>
            <a:solidFill>
              <a:srgbClr val="E1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29827" name="Rectangle 1233"/>
            <p:cNvSpPr>
              <a:spLocks noChangeArrowheads="1"/>
            </p:cNvSpPr>
            <p:nvPr/>
          </p:nvSpPr>
          <p:spPr bwMode="auto">
            <a:xfrm>
              <a:off x="4704" y="2620"/>
              <a:ext cx="112" cy="7"/>
            </a:xfrm>
            <a:prstGeom prst="rect">
              <a:avLst/>
            </a:prstGeom>
            <a:solidFill>
              <a:srgbClr val="E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  <p:sp>
          <p:nvSpPr>
            <p:cNvPr id="29828" name="Rectangle 1234"/>
            <p:cNvSpPr>
              <a:spLocks noChangeArrowheads="1"/>
            </p:cNvSpPr>
            <p:nvPr/>
          </p:nvSpPr>
          <p:spPr bwMode="auto">
            <a:xfrm>
              <a:off x="4704" y="2627"/>
              <a:ext cx="112" cy="7"/>
            </a:xfrm>
            <a:prstGeom prst="rect">
              <a:avLst/>
            </a:prstGeom>
            <a:solidFill>
              <a:srgbClr val="E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sr-Latn-CS"/>
            </a:p>
          </p:txBody>
        </p:sp>
      </p:grpSp>
      <p:sp>
        <p:nvSpPr>
          <p:cNvPr id="29805" name="Rectangle 1235"/>
          <p:cNvSpPr>
            <a:spLocks noChangeArrowheads="1"/>
          </p:cNvSpPr>
          <p:nvPr/>
        </p:nvSpPr>
        <p:spPr bwMode="auto">
          <a:xfrm>
            <a:off x="8991600" y="4002089"/>
            <a:ext cx="177800" cy="179387"/>
          </a:xfrm>
          <a:prstGeom prst="rect">
            <a:avLst/>
          </a:prstGeom>
          <a:noFill/>
          <a:ln w="11113">
            <a:solidFill>
              <a:srgbClr val="FDE219"/>
            </a:solidFill>
            <a:miter lim="800000"/>
            <a:headEnd/>
            <a:tailEnd/>
          </a:ln>
        </p:spPr>
        <p:txBody>
          <a:bodyPr/>
          <a:lstStyle/>
          <a:p>
            <a:pPr eaLnBrk="0" hangingPunct="0"/>
            <a:endParaRPr lang="sr-Latn-CS"/>
          </a:p>
        </p:txBody>
      </p:sp>
      <p:sp>
        <p:nvSpPr>
          <p:cNvPr id="29806" name="Rectangle 1236"/>
          <p:cNvSpPr>
            <a:spLocks noChangeArrowheads="1"/>
          </p:cNvSpPr>
          <p:nvPr/>
        </p:nvSpPr>
        <p:spPr bwMode="auto">
          <a:xfrm>
            <a:off x="9253539" y="3908425"/>
            <a:ext cx="1043555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2200" b="1">
                <a:solidFill>
                  <a:srgbClr val="FDE219"/>
                </a:solidFill>
                <a:latin typeface="Tahoma" pitchFamily="34" charset="0"/>
              </a:rPr>
              <a:t>Mode C</a:t>
            </a:r>
            <a:endParaRPr lang="en-US" sz="2400">
              <a:latin typeface="Tahoma" pitchFamily="34" charset="0"/>
            </a:endParaRPr>
          </a:p>
        </p:txBody>
      </p:sp>
      <p:grpSp>
        <p:nvGrpSpPr>
          <p:cNvPr id="29807" name="Group 1241"/>
          <p:cNvGrpSpPr>
            <a:grpSpLocks/>
          </p:cNvGrpSpPr>
          <p:nvPr/>
        </p:nvGrpSpPr>
        <p:grpSpPr bwMode="auto">
          <a:xfrm>
            <a:off x="8458200" y="5257800"/>
            <a:ext cx="2209800" cy="1524000"/>
            <a:chOff x="4368" y="3312"/>
            <a:chExt cx="1392" cy="960"/>
          </a:xfrm>
        </p:grpSpPr>
        <p:sp>
          <p:nvSpPr>
            <p:cNvPr id="29810" name="AutoShape 1237"/>
            <p:cNvSpPr>
              <a:spLocks noChangeArrowheads="1"/>
            </p:cNvSpPr>
            <p:nvPr/>
          </p:nvSpPr>
          <p:spPr bwMode="auto">
            <a:xfrm>
              <a:off x="4368" y="3312"/>
              <a:ext cx="1392" cy="960"/>
            </a:xfrm>
            <a:prstGeom prst="irregularSeal2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eaLnBrk="0" hangingPunct="0"/>
              <a:endParaRPr lang="sr-Latn-CS"/>
            </a:p>
          </p:txBody>
        </p:sp>
        <p:sp>
          <p:nvSpPr>
            <p:cNvPr id="29811" name="Text Box 1238"/>
            <p:cNvSpPr txBox="1">
              <a:spLocks noChangeArrowheads="1"/>
            </p:cNvSpPr>
            <p:nvPr/>
          </p:nvSpPr>
          <p:spPr bwMode="auto">
            <a:xfrm>
              <a:off x="4560" y="3638"/>
              <a:ext cx="960" cy="349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sr-Latn-CS" sz="3000" b="1">
                  <a:latin typeface="Tahoma" pitchFamily="34" charset="0"/>
                </a:rPr>
                <a:t>Valja</a:t>
              </a:r>
              <a:r>
                <a:rPr lang="en-US" sz="3000" b="1">
                  <a:latin typeface="Tahoma" pitchFamily="34" charset="0"/>
                </a:rPr>
                <a:t> !</a:t>
              </a:r>
            </a:p>
          </p:txBody>
        </p:sp>
      </p:grpSp>
      <p:sp>
        <p:nvSpPr>
          <p:cNvPr id="29808" name="Line 1239"/>
          <p:cNvSpPr>
            <a:spLocks noChangeShapeType="1"/>
          </p:cNvSpPr>
          <p:nvPr/>
        </p:nvSpPr>
        <p:spPr bwMode="auto">
          <a:xfrm flipH="1" flipV="1">
            <a:off x="6705600" y="6172200"/>
            <a:ext cx="198120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29809" name="AutoShape 1240"/>
          <p:cNvSpPr>
            <a:spLocks noChangeArrowheads="1"/>
          </p:cNvSpPr>
          <p:nvPr/>
        </p:nvSpPr>
        <p:spPr bwMode="auto">
          <a:xfrm>
            <a:off x="1600200" y="6172200"/>
            <a:ext cx="990600" cy="152400"/>
          </a:xfrm>
          <a:prstGeom prst="rightArrow">
            <a:avLst>
              <a:gd name="adj1" fmla="val 50000"/>
              <a:gd name="adj2" fmla="val 162500"/>
            </a:avLst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eaLnBrk="0" hangingPunct="0"/>
            <a:endParaRPr lang="sr-Latn-CS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3"/>
          <p:cNvSpPr>
            <a:spLocks noChangeArrowheads="1"/>
          </p:cNvSpPr>
          <p:nvPr/>
        </p:nvSpPr>
        <p:spPr bwMode="auto">
          <a:xfrm>
            <a:off x="1828800" y="609601"/>
            <a:ext cx="8534400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sr-Latn-CS" sz="2800" dirty="0">
                <a:solidFill>
                  <a:schemeClr val="bg1"/>
                </a:solidFill>
                <a:latin typeface="Tahoma" pitchFamily="34" charset="0"/>
              </a:rPr>
              <a:t>Ovo je dobra, čitljiva tabela! Tabele, posebno velike, trebale bi ići na poseban slajd.</a:t>
            </a:r>
            <a:endParaRPr lang="en-US" sz="2800" dirty="0">
              <a:solidFill>
                <a:schemeClr val="bg1"/>
              </a:solidFill>
              <a:latin typeface="Tahoma" pitchFamily="34" charset="0"/>
            </a:endParaRPr>
          </a:p>
        </p:txBody>
      </p:sp>
      <p:graphicFrame>
        <p:nvGraphicFramePr>
          <p:cNvPr id="16540" name="Group 156"/>
          <p:cNvGraphicFramePr>
            <a:graphicFrameLocks noGrp="1"/>
          </p:cNvGraphicFramePr>
          <p:nvPr/>
        </p:nvGraphicFramePr>
        <p:xfrm>
          <a:off x="2057400" y="1752600"/>
          <a:ext cx="8305800" cy="4514533"/>
        </p:xfrm>
        <a:graphic>
          <a:graphicData uri="http://schemas.openxmlformats.org/drawingml/2006/table">
            <a:tbl>
              <a:tblPr/>
              <a:tblGrid>
                <a:gridCol w="1524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90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791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838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4/19  Fri</a:t>
                      </a:r>
                    </a:p>
                  </a:txBody>
                  <a:tcPr horzOverflow="overflow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109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NICMOS restarted, Ne-loop control continues</a:t>
                      </a: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pitchFamily="34" charset="0"/>
                        <a:ea typeface="ＭＳ Ｐゴシック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762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4/22 Mon</a:t>
                      </a:r>
                    </a:p>
                  </a:txBody>
                  <a:tcPr horzOverflow="overflow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112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Change to mounting cup control</a:t>
                      </a: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pitchFamily="34" charset="0"/>
                        <a:ea typeface="ＭＳ Ｐゴシック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778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4/23 Tue</a:t>
                      </a:r>
                    </a:p>
                  </a:txBody>
                  <a:tcPr horzOverflow="overflow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134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Return to Ne control, Filter wheel test begins</a:t>
                      </a: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pitchFamily="34" charset="0"/>
                        <a:ea typeface="ＭＳ Ｐゴシック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778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4/24 Wed</a:t>
                      </a:r>
                    </a:p>
                  </a:txBody>
                  <a:tcPr horzOverflow="overflow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155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Increase control temperature to allow for  +2 K variations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762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4/25 Thur</a:t>
                      </a:r>
                    </a:p>
                  </a:txBody>
                  <a:tcPr horzOverflow="overflow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165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Begin darks every 3</a:t>
                      </a:r>
                      <a:r>
                        <a:rPr kumimoji="0" lang="en-US" sz="2400" b="1" i="0" u="none" strike="noStrike" cap="none" normalizeH="0" baseline="3000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rd</a:t>
                      </a: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 orbit</a:t>
                      </a: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pitchFamily="34" charset="0"/>
                        <a:ea typeface="ＭＳ Ｐゴシック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778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4/26 Fri</a:t>
                      </a:r>
                    </a:p>
                  </a:txBody>
                  <a:tcPr horzOverflow="overflow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174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DQE test visit 1;  Control temp +0.5 K </a:t>
                      </a: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pitchFamily="34" charset="0"/>
                        <a:ea typeface="ＭＳ Ｐゴシック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grpSp>
        <p:nvGrpSpPr>
          <p:cNvPr id="2" name="Group 157"/>
          <p:cNvGrpSpPr>
            <a:grpSpLocks/>
          </p:cNvGrpSpPr>
          <p:nvPr/>
        </p:nvGrpSpPr>
        <p:grpSpPr bwMode="auto">
          <a:xfrm>
            <a:off x="8610600" y="4267200"/>
            <a:ext cx="2209800" cy="1524000"/>
            <a:chOff x="4368" y="3312"/>
            <a:chExt cx="1392" cy="960"/>
          </a:xfrm>
        </p:grpSpPr>
        <p:sp>
          <p:nvSpPr>
            <p:cNvPr id="31778" name="AutoShape 158"/>
            <p:cNvSpPr>
              <a:spLocks noChangeArrowheads="1"/>
            </p:cNvSpPr>
            <p:nvPr/>
          </p:nvSpPr>
          <p:spPr bwMode="auto">
            <a:xfrm>
              <a:off x="4368" y="3312"/>
              <a:ext cx="1392" cy="960"/>
            </a:xfrm>
            <a:prstGeom prst="irregularSeal2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eaLnBrk="0" hangingPunct="0"/>
              <a:endParaRPr lang="sr-Latn-CS"/>
            </a:p>
          </p:txBody>
        </p:sp>
        <p:sp>
          <p:nvSpPr>
            <p:cNvPr id="31779" name="Text Box 159"/>
            <p:cNvSpPr txBox="1">
              <a:spLocks noChangeArrowheads="1"/>
            </p:cNvSpPr>
            <p:nvPr/>
          </p:nvSpPr>
          <p:spPr bwMode="auto">
            <a:xfrm>
              <a:off x="4560" y="3638"/>
              <a:ext cx="912" cy="349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sr-Latn-CS" sz="3000" b="1">
                  <a:latin typeface="Tahoma" pitchFamily="34" charset="0"/>
                </a:rPr>
                <a:t>Valja</a:t>
              </a:r>
              <a:r>
                <a:rPr lang="en-US" sz="3000" b="1">
                  <a:latin typeface="Tahoma" pitchFamily="34" charset="0"/>
                </a:rPr>
                <a:t> !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b="1" err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itchFamily="34" charset="0"/>
              </a:rPr>
              <a:t>Ilustra</a:t>
            </a:r>
            <a:r>
              <a:rPr lang="sr-Latn-CS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itchFamily="34" charset="0"/>
              </a:rPr>
              <a:t>cije</a:t>
            </a:r>
            <a:endParaRPr lang="en-US" b="1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Verdana" pitchFamily="34" charset="0"/>
            </a:endParaRPr>
          </a:p>
        </p:txBody>
      </p:sp>
      <p:sp>
        <p:nvSpPr>
          <p:cNvPr id="3076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2209800" y="1905000"/>
            <a:ext cx="7924800" cy="4114800"/>
          </a:xfrm>
        </p:spPr>
        <p:txBody>
          <a:bodyPr/>
          <a:lstStyle/>
          <a:p>
            <a:pPr eaLnBrk="1" hangingPunct="1"/>
            <a:r>
              <a:rPr lang="sr-Latn-CS" sz="2800" dirty="0">
                <a:solidFill>
                  <a:schemeClr val="bg1"/>
                </a:solidFill>
                <a:latin typeface="Tahoma" pitchFamily="34" charset="0"/>
              </a:rPr>
              <a:t>Koristite ih samo kad vam trebaju, inače odvlače komunikaciju.</a:t>
            </a:r>
            <a:endParaRPr lang="en-US" sz="2800" dirty="0">
              <a:solidFill>
                <a:schemeClr val="bg1"/>
              </a:solidFill>
              <a:latin typeface="Tahoma" pitchFamily="34" charset="0"/>
            </a:endParaRPr>
          </a:p>
          <a:p>
            <a:pPr eaLnBrk="1" hangingPunct="1"/>
            <a:r>
              <a:rPr lang="sr-Latn-CS" sz="2800" dirty="0">
                <a:solidFill>
                  <a:schemeClr val="bg1"/>
                </a:solidFill>
                <a:latin typeface="Tahoma" pitchFamily="34" charset="0"/>
              </a:rPr>
              <a:t>Trebale bi da se odnose na poruku i ukazuju na poentu.</a:t>
            </a:r>
          </a:p>
          <a:p>
            <a:pPr eaLnBrk="1" hangingPunct="1"/>
            <a:r>
              <a:rPr lang="sr-Latn-CS" sz="2800" dirty="0">
                <a:solidFill>
                  <a:schemeClr val="bg1"/>
                </a:solidFill>
                <a:latin typeface="Tahoma" pitchFamily="34" charset="0"/>
              </a:rPr>
              <a:t>Zapitajte se da li razjašnjavaju poruku.</a:t>
            </a:r>
          </a:p>
          <a:p>
            <a:pPr eaLnBrk="1" hangingPunct="1"/>
            <a:r>
              <a:rPr lang="sr-Latn-CS" sz="2800" dirty="0">
                <a:solidFill>
                  <a:schemeClr val="bg1"/>
                </a:solidFill>
                <a:latin typeface="Tahoma" pitchFamily="34" charset="0"/>
              </a:rPr>
              <a:t>Prosti </a:t>
            </a:r>
            <a:r>
              <a:rPr lang="sr-Latn-CS" sz="2800" dirty="0" err="1">
                <a:solidFill>
                  <a:schemeClr val="bg1"/>
                </a:solidFill>
                <a:latin typeface="Tahoma" pitchFamily="34" charset="0"/>
              </a:rPr>
              <a:t>diagrami</a:t>
            </a:r>
            <a:r>
              <a:rPr lang="sr-Latn-CS" sz="2800" dirty="0">
                <a:solidFill>
                  <a:schemeClr val="bg1"/>
                </a:solidFill>
                <a:latin typeface="Tahoma" pitchFamily="34" charset="0"/>
              </a:rPr>
              <a:t> su odlični za komunikaciju.</a:t>
            </a:r>
            <a:endParaRPr lang="en-US" sz="2800" dirty="0">
              <a:solidFill>
                <a:schemeClr val="bg1"/>
              </a:solidFill>
              <a:latin typeface="Tahoma" pitchFamily="34" charset="0"/>
            </a:endParaRPr>
          </a:p>
          <a:p>
            <a:pPr eaLnBrk="1" hangingPunct="1"/>
            <a:endParaRPr lang="en-US" sz="2800" dirty="0">
              <a:latin typeface="Tahoma" pitchFamily="34" charset="0"/>
            </a:endParaRPr>
          </a:p>
        </p:txBody>
      </p:sp>
      <p:graphicFrame>
        <p:nvGraphicFramePr>
          <p:cNvPr id="3074" name="Object 5"/>
          <p:cNvGraphicFramePr>
            <a:graphicFrameLocks noGrp="1" noChangeAspect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680637485"/>
              </p:ext>
            </p:extLst>
          </p:nvPr>
        </p:nvGraphicFramePr>
        <p:xfrm>
          <a:off x="8991600" y="4953000"/>
          <a:ext cx="2647950" cy="1747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Clip" r:id="rId2" imgW="2647800" imgH="1747800" progId="">
                  <p:embed/>
                </p:oleObj>
              </mc:Choice>
              <mc:Fallback>
                <p:oleObj name="Clip" r:id="rId2" imgW="2647800" imgH="1747800" progId="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991600" y="4953000"/>
                        <a:ext cx="2647950" cy="17478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" name="Group 6"/>
          <p:cNvGrpSpPr>
            <a:grpSpLocks/>
          </p:cNvGrpSpPr>
          <p:nvPr/>
        </p:nvGrpSpPr>
        <p:grpSpPr bwMode="auto">
          <a:xfrm>
            <a:off x="7010400" y="4876800"/>
            <a:ext cx="2209800" cy="1524000"/>
            <a:chOff x="4368" y="3312"/>
            <a:chExt cx="1392" cy="960"/>
          </a:xfrm>
        </p:grpSpPr>
        <p:sp>
          <p:nvSpPr>
            <p:cNvPr id="3078" name="AutoShape 7"/>
            <p:cNvSpPr>
              <a:spLocks noChangeArrowheads="1"/>
            </p:cNvSpPr>
            <p:nvPr/>
          </p:nvSpPr>
          <p:spPr bwMode="auto">
            <a:xfrm>
              <a:off x="4368" y="3312"/>
              <a:ext cx="1392" cy="960"/>
            </a:xfrm>
            <a:prstGeom prst="irregularSeal2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eaLnBrk="0" hangingPunct="0"/>
              <a:endParaRPr lang="sr-Latn-CS"/>
            </a:p>
          </p:txBody>
        </p:sp>
        <p:sp>
          <p:nvSpPr>
            <p:cNvPr id="3079" name="Text Box 8"/>
            <p:cNvSpPr txBox="1">
              <a:spLocks noChangeArrowheads="1"/>
            </p:cNvSpPr>
            <p:nvPr/>
          </p:nvSpPr>
          <p:spPr bwMode="auto">
            <a:xfrm>
              <a:off x="4560" y="3638"/>
              <a:ext cx="912" cy="349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sr-Latn-CS" sz="3000" b="1">
                  <a:latin typeface="Tahoma" pitchFamily="34" charset="0"/>
                </a:rPr>
                <a:t>Valja</a:t>
              </a:r>
              <a:r>
                <a:rPr lang="en-US" sz="3000" b="1">
                  <a:latin typeface="Tahoma" pitchFamily="34" charset="0"/>
                </a:rPr>
                <a:t> !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770" name="Picture 8" descr="sample"/>
          <p:cNvPicPr>
            <a:picLocks noGrp="1" noChangeAspect="1" noChangeArrowheads="1"/>
          </p:cNvPicPr>
          <p:nvPr>
            <p:ph/>
          </p:nvPr>
        </p:nvPicPr>
        <p:blipFill>
          <a:blip r:embed="rId2"/>
          <a:srcRect/>
          <a:stretch>
            <a:fillRect/>
          </a:stretch>
        </p:blipFill>
        <p:spPr>
          <a:xfrm>
            <a:off x="3343276" y="0"/>
            <a:ext cx="5630863" cy="6858000"/>
          </a:xfrm>
        </p:spPr>
      </p:pic>
      <p:grpSp>
        <p:nvGrpSpPr>
          <p:cNvPr id="2" name="Group 9"/>
          <p:cNvGrpSpPr>
            <a:grpSpLocks/>
          </p:cNvGrpSpPr>
          <p:nvPr/>
        </p:nvGrpSpPr>
        <p:grpSpPr bwMode="auto">
          <a:xfrm>
            <a:off x="1981200" y="2362200"/>
            <a:ext cx="2895600" cy="1371600"/>
            <a:chOff x="144" y="3072"/>
            <a:chExt cx="1824" cy="864"/>
          </a:xfrm>
        </p:grpSpPr>
        <p:sp>
          <p:nvSpPr>
            <p:cNvPr id="32772" name="AutoShape 3"/>
            <p:cNvSpPr>
              <a:spLocks noChangeArrowheads="1"/>
            </p:cNvSpPr>
            <p:nvPr/>
          </p:nvSpPr>
          <p:spPr bwMode="auto">
            <a:xfrm>
              <a:off x="144" y="3072"/>
              <a:ext cx="1824" cy="864"/>
            </a:xfrm>
            <a:prstGeom prst="irregularSeal2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eaLnBrk="0" hangingPunct="0"/>
              <a:endParaRPr lang="sr-Latn-CS"/>
            </a:p>
          </p:txBody>
        </p:sp>
        <p:sp>
          <p:nvSpPr>
            <p:cNvPr id="32773" name="Text Box 4"/>
            <p:cNvSpPr txBox="1">
              <a:spLocks noChangeArrowheads="1"/>
            </p:cNvSpPr>
            <p:nvPr/>
          </p:nvSpPr>
          <p:spPr bwMode="auto">
            <a:xfrm>
              <a:off x="432" y="3360"/>
              <a:ext cx="1104" cy="291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sr-Latn-CS" sz="2400" b="1">
                  <a:solidFill>
                    <a:schemeClr val="tx2"/>
                  </a:solidFill>
                  <a:latin typeface="Tahoma" pitchFamily="34" charset="0"/>
                </a:rPr>
                <a:t>Ne valja</a:t>
              </a:r>
              <a:r>
                <a:rPr lang="en-US" sz="2400" b="1">
                  <a:solidFill>
                    <a:schemeClr val="tx2"/>
                  </a:solidFill>
                  <a:latin typeface="Tahoma" pitchFamily="34" charset="0"/>
                </a:rPr>
                <a:t> !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209800" y="1447800"/>
            <a:ext cx="8153400" cy="1143000"/>
          </a:xfrm>
        </p:spPr>
        <p:txBody>
          <a:bodyPr/>
          <a:lstStyle/>
          <a:p>
            <a:pPr eaLnBrk="1" hangingPunct="1">
              <a:defRPr/>
            </a:pPr>
            <a:r>
              <a:rPr lang="sr-Latn-CS" sz="4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OGRANIČITE SVAKI SLAJD NA JEDNU IDEJU!</a:t>
            </a:r>
            <a:endParaRPr lang="en-US" sz="4200" b="1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ahoma" pitchFamily="34" charset="0"/>
            </a:endParaRPr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47800" y="3200400"/>
            <a:ext cx="9525000" cy="3276600"/>
          </a:xfrm>
        </p:spPr>
        <p:txBody>
          <a:bodyPr/>
          <a:lstStyle/>
          <a:p>
            <a:pPr marL="607500" indent="-571500" algn="l" eaLnBrk="1" hangingPunct="1">
              <a:buFont typeface="Arial" panose="020B0604020202020204" pitchFamily="34" charset="0"/>
              <a:buChar char="•"/>
              <a:defRPr/>
            </a:pPr>
            <a:r>
              <a:rPr lang="sr-Latn-CS" sz="380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Koristite </a:t>
            </a:r>
            <a:r>
              <a:rPr lang="sr-Latn-CS" sz="3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nabrajanje simbolima</a:t>
            </a:r>
            <a:r>
              <a:rPr lang="sr-Latn-CS" sz="380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 da pokažete komponente svake ideje.</a:t>
            </a:r>
          </a:p>
          <a:p>
            <a:pPr marL="607500" indent="-571500" algn="l" eaLnBrk="1" hangingPunct="1">
              <a:spcBef>
                <a:spcPts val="1800"/>
              </a:spcBef>
              <a:buFont typeface="Arial" panose="020B0604020202020204" pitchFamily="34" charset="0"/>
              <a:buChar char="•"/>
              <a:defRPr/>
            </a:pPr>
            <a:r>
              <a:rPr lang="sr-Latn-CS" sz="380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Ne kucajte tekst sa rečenicama u nizu.</a:t>
            </a:r>
            <a:endParaRPr lang="en-US" sz="3800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ahoma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2"/>
          <p:cNvSpPr txBox="1">
            <a:spLocks noChangeArrowheads="1"/>
          </p:cNvSpPr>
          <p:nvPr/>
        </p:nvSpPr>
        <p:spPr bwMode="auto">
          <a:xfrm>
            <a:off x="1219200" y="1905001"/>
            <a:ext cx="9525000" cy="4339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30188" indent="-230188" eaLnBrk="0" hangingPunct="0">
              <a:buFontTx/>
              <a:buChar char="•"/>
              <a:tabLst>
                <a:tab pos="230188" algn="l"/>
              </a:tabLst>
            </a:pPr>
            <a:r>
              <a:rPr lang="sr-Latn-CS" sz="2800" dirty="0">
                <a:solidFill>
                  <a:schemeClr val="bg1"/>
                </a:solidFill>
                <a:latin typeface="Tahoma" pitchFamily="34" charset="0"/>
              </a:rPr>
              <a:t>Naglašava bitne stavke</a:t>
            </a:r>
            <a:r>
              <a:rPr lang="en-US" sz="2800" dirty="0">
                <a:solidFill>
                  <a:schemeClr val="bg1"/>
                </a:solidFill>
                <a:latin typeface="Tahoma" pitchFamily="34" charset="0"/>
              </a:rPr>
              <a:t> </a:t>
            </a:r>
            <a:r>
              <a:rPr lang="sr-Latn-CS" sz="2800" dirty="0">
                <a:solidFill>
                  <a:schemeClr val="bg1"/>
                </a:solidFill>
                <a:latin typeface="Tahoma" pitchFamily="34" charset="0"/>
              </a:rPr>
              <a:t>ili</a:t>
            </a:r>
            <a:r>
              <a:rPr lang="en-US" sz="2800" dirty="0">
                <a:solidFill>
                  <a:schemeClr val="bg1"/>
                </a:solidFill>
                <a:latin typeface="Tahoma" pitchFamily="34" charset="0"/>
              </a:rPr>
              <a:t> </a:t>
            </a:r>
            <a:r>
              <a:rPr lang="sr-Latn-CS" sz="2800" dirty="0">
                <a:solidFill>
                  <a:schemeClr val="bg1"/>
                </a:solidFill>
                <a:latin typeface="Tahoma" pitchFamily="34" charset="0"/>
              </a:rPr>
              <a:t>potvrđuje šta predavač govori.</a:t>
            </a:r>
            <a:endParaRPr lang="en-US" sz="2800" dirty="0">
              <a:solidFill>
                <a:schemeClr val="bg1"/>
              </a:solidFill>
              <a:latin typeface="Tahoma" pitchFamily="34" charset="0"/>
            </a:endParaRPr>
          </a:p>
          <a:p>
            <a:pPr marL="230188" indent="-230188" eaLnBrk="0" hangingPunct="0">
              <a:tabLst>
                <a:tab pos="230188" algn="l"/>
              </a:tabLst>
            </a:pPr>
            <a:r>
              <a:rPr lang="en-US" sz="2800" dirty="0">
                <a:solidFill>
                  <a:schemeClr val="bg1"/>
                </a:solidFill>
                <a:latin typeface="Tahoma" pitchFamily="34" charset="0"/>
              </a:rPr>
              <a:t> </a:t>
            </a:r>
          </a:p>
          <a:p>
            <a:pPr marL="230188" indent="-230188" eaLnBrk="0" hangingPunct="0">
              <a:buFontTx/>
              <a:buChar char="•"/>
              <a:tabLst>
                <a:tab pos="230188" algn="l"/>
              </a:tabLst>
            </a:pPr>
            <a:r>
              <a:rPr lang="sr-Latn-CS" sz="2800" dirty="0">
                <a:solidFill>
                  <a:schemeClr val="bg1"/>
                </a:solidFill>
                <a:latin typeface="Tahoma" pitchFamily="34" charset="0"/>
              </a:rPr>
              <a:t>Trebalo bi da bude kratak i direktan</a:t>
            </a:r>
            <a:r>
              <a:rPr lang="en-US" sz="2800" dirty="0">
                <a:solidFill>
                  <a:schemeClr val="bg1"/>
                </a:solidFill>
                <a:latin typeface="Tahoma" pitchFamily="34" charset="0"/>
              </a:rPr>
              <a:t>, </a:t>
            </a:r>
            <a:r>
              <a:rPr lang="sr-Latn-CS" sz="2800" dirty="0">
                <a:solidFill>
                  <a:schemeClr val="bg1"/>
                </a:solidFill>
                <a:latin typeface="Tahoma" pitchFamily="34" charset="0"/>
              </a:rPr>
              <a:t>da uključuje samo ključne reči</a:t>
            </a:r>
            <a:r>
              <a:rPr lang="en-US" sz="2800" dirty="0">
                <a:solidFill>
                  <a:schemeClr val="bg1"/>
                </a:solidFill>
                <a:latin typeface="Tahoma" pitchFamily="34" charset="0"/>
              </a:rPr>
              <a:t> </a:t>
            </a:r>
            <a:r>
              <a:rPr lang="sr-Latn-CS" sz="2800" dirty="0">
                <a:solidFill>
                  <a:schemeClr val="bg1"/>
                </a:solidFill>
                <a:latin typeface="Tahoma" pitchFamily="34" charset="0"/>
              </a:rPr>
              <a:t>i fraze</a:t>
            </a:r>
            <a:r>
              <a:rPr lang="en-US" sz="2800" dirty="0">
                <a:solidFill>
                  <a:schemeClr val="bg1"/>
                </a:solidFill>
                <a:latin typeface="Tahoma" pitchFamily="34" charset="0"/>
              </a:rPr>
              <a:t> </a:t>
            </a:r>
            <a:r>
              <a:rPr lang="sr-Latn-CS" sz="2800" dirty="0">
                <a:solidFill>
                  <a:schemeClr val="bg1"/>
                </a:solidFill>
                <a:latin typeface="Tahoma" pitchFamily="34" charset="0"/>
              </a:rPr>
              <a:t>za</a:t>
            </a:r>
            <a:r>
              <a:rPr lang="en-US" sz="2800" dirty="0">
                <a:solidFill>
                  <a:schemeClr val="bg1"/>
                </a:solidFill>
                <a:latin typeface="Tahoma" pitchFamily="34" charset="0"/>
              </a:rPr>
              <a:t> </a:t>
            </a:r>
            <a:r>
              <a:rPr lang="sr-Latn-CS" sz="2800" dirty="0">
                <a:solidFill>
                  <a:schemeClr val="bg1"/>
                </a:solidFill>
                <a:latin typeface="Tahoma" pitchFamily="34" charset="0"/>
              </a:rPr>
              <a:t>vizuelnu podršku predavaču.</a:t>
            </a:r>
            <a:endParaRPr lang="en-US" sz="2800" dirty="0">
              <a:solidFill>
                <a:schemeClr val="bg1"/>
              </a:solidFill>
              <a:latin typeface="Tahoma" pitchFamily="34" charset="0"/>
            </a:endParaRPr>
          </a:p>
          <a:p>
            <a:pPr marL="230188" indent="-230188" eaLnBrk="0" hangingPunct="0">
              <a:buFontTx/>
              <a:buChar char="•"/>
              <a:tabLst>
                <a:tab pos="230188" algn="l"/>
              </a:tabLst>
            </a:pPr>
            <a:endParaRPr lang="en-US" sz="2800" dirty="0">
              <a:solidFill>
                <a:schemeClr val="bg1"/>
              </a:solidFill>
              <a:latin typeface="Tahoma" pitchFamily="34" charset="0"/>
            </a:endParaRPr>
          </a:p>
          <a:p>
            <a:pPr marL="230188" indent="-230188" eaLnBrk="0" hangingPunct="0">
              <a:buFontTx/>
              <a:buChar char="•"/>
              <a:tabLst>
                <a:tab pos="230188" algn="l"/>
              </a:tabLst>
            </a:pPr>
            <a:r>
              <a:rPr lang="sr-Latn-CS" sz="2800" dirty="0">
                <a:solidFill>
                  <a:schemeClr val="bg1"/>
                </a:solidFill>
                <a:latin typeface="Tahoma" pitchFamily="34" charset="0"/>
              </a:rPr>
              <a:t>Da bi vaša prezentacija bila prikazana na većini ekrana-projektora tekstovi i slike bi trebali da budu u okviru</a:t>
            </a:r>
            <a:r>
              <a:rPr lang="en-US" sz="2800" dirty="0">
                <a:solidFill>
                  <a:schemeClr val="bg1"/>
                </a:solidFill>
                <a:latin typeface="Tahoma" pitchFamily="34" charset="0"/>
              </a:rPr>
              <a:t> 95% o</a:t>
            </a:r>
            <a:r>
              <a:rPr lang="sr-Latn-CS" sz="2800" dirty="0">
                <a:solidFill>
                  <a:schemeClr val="bg1"/>
                </a:solidFill>
                <a:latin typeface="Tahoma" pitchFamily="34" charset="0"/>
              </a:rPr>
              <a:t>d</a:t>
            </a:r>
            <a:r>
              <a:rPr lang="en-US" sz="2800" dirty="0">
                <a:solidFill>
                  <a:schemeClr val="bg1"/>
                </a:solidFill>
                <a:latin typeface="Tahoma" pitchFamily="34" charset="0"/>
              </a:rPr>
              <a:t> </a:t>
            </a:r>
            <a:r>
              <a:rPr lang="sr-Latn-CS" sz="2800" dirty="0">
                <a:solidFill>
                  <a:schemeClr val="bg1"/>
                </a:solidFill>
                <a:latin typeface="Tahoma" pitchFamily="34" charset="0"/>
              </a:rPr>
              <a:t>cele površine </a:t>
            </a:r>
            <a:r>
              <a:rPr lang="en-US" sz="2800" dirty="0">
                <a:solidFill>
                  <a:schemeClr val="bg1"/>
                </a:solidFill>
                <a:latin typeface="Tahoma" pitchFamily="34" charset="0"/>
              </a:rPr>
              <a:t>PowerPoint </a:t>
            </a:r>
            <a:r>
              <a:rPr lang="en-US" sz="2800" dirty="0" err="1">
                <a:solidFill>
                  <a:schemeClr val="bg1"/>
                </a:solidFill>
                <a:latin typeface="Tahoma" pitchFamily="34" charset="0"/>
              </a:rPr>
              <a:t>sl</a:t>
            </a:r>
            <a:r>
              <a:rPr lang="sr-Latn-CS" sz="2800" dirty="0">
                <a:solidFill>
                  <a:schemeClr val="bg1"/>
                </a:solidFill>
                <a:latin typeface="Tahoma" pitchFamily="34" charset="0"/>
              </a:rPr>
              <a:t>aj</a:t>
            </a:r>
            <a:r>
              <a:rPr lang="en-US" sz="2800" dirty="0">
                <a:solidFill>
                  <a:schemeClr val="bg1"/>
                </a:solidFill>
                <a:latin typeface="Tahoma" pitchFamily="34" charset="0"/>
              </a:rPr>
              <a:t>d</a:t>
            </a:r>
            <a:r>
              <a:rPr lang="sr-Latn-CS" sz="2800" dirty="0">
                <a:solidFill>
                  <a:schemeClr val="bg1"/>
                </a:solidFill>
                <a:latin typeface="Tahoma" pitchFamily="34" charset="0"/>
              </a:rPr>
              <a:t>a</a:t>
            </a:r>
            <a:r>
              <a:rPr lang="en-US" sz="2800" dirty="0">
                <a:solidFill>
                  <a:schemeClr val="bg1"/>
                </a:solidFill>
                <a:latin typeface="Tahoma" pitchFamily="34" charset="0"/>
              </a:rPr>
              <a:t>. </a:t>
            </a:r>
            <a:r>
              <a:rPr lang="sr-Latn-CS" sz="2800" dirty="0">
                <a:solidFill>
                  <a:schemeClr val="bg1"/>
                </a:solidFill>
                <a:latin typeface="Tahoma" pitchFamily="34" charset="0"/>
              </a:rPr>
              <a:t>Ova</a:t>
            </a:r>
            <a:r>
              <a:rPr lang="en-US" sz="2800" dirty="0">
                <a:solidFill>
                  <a:schemeClr val="bg1"/>
                </a:solidFill>
                <a:latin typeface="Tahoma" pitchFamily="34" charset="0"/>
              </a:rPr>
              <a:t> “</a:t>
            </a:r>
            <a:r>
              <a:rPr lang="en-US" sz="2800" dirty="0">
                <a:solidFill>
                  <a:srgbClr val="FF9900"/>
                </a:solidFill>
                <a:latin typeface="Tahoma" pitchFamily="34" charset="0"/>
              </a:rPr>
              <a:t>action safe</a:t>
            </a:r>
            <a:r>
              <a:rPr lang="en-US" sz="2800" dirty="0">
                <a:solidFill>
                  <a:schemeClr val="bg1"/>
                </a:solidFill>
                <a:latin typeface="Tahoma" pitchFamily="34" charset="0"/>
              </a:rPr>
              <a:t>” </a:t>
            </a:r>
            <a:r>
              <a:rPr lang="sr-Latn-CS" sz="2800" dirty="0">
                <a:solidFill>
                  <a:schemeClr val="bg1"/>
                </a:solidFill>
                <a:latin typeface="Tahoma" pitchFamily="34" charset="0"/>
              </a:rPr>
              <a:t>površina</a:t>
            </a:r>
            <a:r>
              <a:rPr lang="en-US" sz="2800" dirty="0">
                <a:solidFill>
                  <a:schemeClr val="bg1"/>
                </a:solidFill>
                <a:latin typeface="Tahoma" pitchFamily="34" charset="0"/>
              </a:rPr>
              <a:t> </a:t>
            </a:r>
            <a:r>
              <a:rPr lang="sr-Latn-CS" sz="2800" dirty="0">
                <a:solidFill>
                  <a:schemeClr val="bg1"/>
                </a:solidFill>
                <a:latin typeface="Tahoma" pitchFamily="34" charset="0"/>
              </a:rPr>
              <a:t>se vidi na sledećem </a:t>
            </a:r>
            <a:r>
              <a:rPr lang="en-US" sz="2800" dirty="0" err="1">
                <a:solidFill>
                  <a:schemeClr val="bg1"/>
                </a:solidFill>
                <a:latin typeface="Tahoma" pitchFamily="34" charset="0"/>
              </a:rPr>
              <a:t>sl</a:t>
            </a:r>
            <a:r>
              <a:rPr lang="sr-Latn-CS" sz="2800" dirty="0">
                <a:solidFill>
                  <a:schemeClr val="bg1"/>
                </a:solidFill>
                <a:latin typeface="Tahoma" pitchFamily="34" charset="0"/>
              </a:rPr>
              <a:t>aj</a:t>
            </a:r>
            <a:r>
              <a:rPr lang="en-US" sz="2800" dirty="0">
                <a:solidFill>
                  <a:schemeClr val="bg1"/>
                </a:solidFill>
                <a:latin typeface="Tahoma" pitchFamily="34" charset="0"/>
              </a:rPr>
              <a:t>d</a:t>
            </a:r>
            <a:r>
              <a:rPr lang="sr-Latn-CS" sz="2800" dirty="0">
                <a:solidFill>
                  <a:schemeClr val="bg1"/>
                </a:solidFill>
                <a:latin typeface="Tahoma" pitchFamily="34" charset="0"/>
              </a:rPr>
              <a:t>u</a:t>
            </a:r>
            <a:r>
              <a:rPr lang="en-US" sz="2800" dirty="0">
                <a:solidFill>
                  <a:schemeClr val="bg1"/>
                </a:solidFill>
                <a:latin typeface="Tahoma" pitchFamily="34" charset="0"/>
              </a:rPr>
              <a:t>.</a:t>
            </a:r>
          </a:p>
          <a:p>
            <a:pPr marL="230188" indent="-230188" eaLnBrk="0" hangingPunct="0">
              <a:tabLst>
                <a:tab pos="230188" algn="l"/>
              </a:tabLst>
            </a:pPr>
            <a:endParaRPr lang="en-US" sz="2400" dirty="0">
              <a:solidFill>
                <a:schemeClr val="bg1"/>
              </a:solidFill>
              <a:latin typeface="Tahoma" pitchFamily="34" charset="0"/>
            </a:endParaRPr>
          </a:p>
        </p:txBody>
      </p:sp>
      <p:sp>
        <p:nvSpPr>
          <p:cNvPr id="129027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1981200" y="533400"/>
            <a:ext cx="83058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sz="40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PowerPoint Sl</a:t>
            </a:r>
            <a:r>
              <a:rPr lang="sr-Latn-CS" sz="40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ajd</a:t>
            </a:r>
            <a:endParaRPr lang="en-US" sz="4000" b="1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ahoma" pitchFamily="34" charset="0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sr-Latn-CS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itchFamily="34" charset="0"/>
              </a:rPr>
              <a:t>Nabrajanje simbolima</a:t>
            </a:r>
            <a:endParaRPr lang="en-US" b="1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Verdana" pitchFamily="34" charset="0"/>
            </a:endParaRP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66800" y="1828800"/>
            <a:ext cx="10363200" cy="4419600"/>
          </a:xfrm>
        </p:spPr>
        <p:txBody>
          <a:bodyPr/>
          <a:lstStyle/>
          <a:p>
            <a:pPr eaLnBrk="1" hangingPunct="1">
              <a:spcAft>
                <a:spcPts val="1200"/>
              </a:spcAft>
            </a:pPr>
            <a:r>
              <a:rPr lang="sr-Latn-CS" sz="3000" dirty="0">
                <a:solidFill>
                  <a:schemeClr val="bg1"/>
                </a:solidFill>
                <a:latin typeface="Tahoma" pitchFamily="34" charset="0"/>
              </a:rPr>
              <a:t>Neka svaki navod bude 1 linija ili 2 najviše.</a:t>
            </a:r>
            <a:endParaRPr lang="en-US" sz="3000" dirty="0">
              <a:solidFill>
                <a:schemeClr val="bg1"/>
              </a:solidFill>
              <a:latin typeface="Tahoma" pitchFamily="34" charset="0"/>
            </a:endParaRPr>
          </a:p>
          <a:p>
            <a:pPr eaLnBrk="1" hangingPunct="1">
              <a:spcAft>
                <a:spcPts val="1200"/>
              </a:spcAft>
            </a:pPr>
            <a:r>
              <a:rPr lang="sr-Latn-CS" sz="3000" dirty="0">
                <a:solidFill>
                  <a:schemeClr val="bg1"/>
                </a:solidFill>
                <a:latin typeface="Tahoma" pitchFamily="34" charset="0"/>
              </a:rPr>
              <a:t>Ograničite broj navoda na ekranu do 4-5 ako imate veliki naslov, logo, sliku i dr. </a:t>
            </a:r>
            <a:endParaRPr lang="en-US" sz="3000" dirty="0">
              <a:solidFill>
                <a:schemeClr val="bg1"/>
              </a:solidFill>
              <a:latin typeface="Tahoma" pitchFamily="34" charset="0"/>
            </a:endParaRPr>
          </a:p>
          <a:p>
            <a:pPr lvl="1" eaLnBrk="1" hangingPunct="1">
              <a:spcAft>
                <a:spcPts val="1200"/>
              </a:spcAft>
            </a:pPr>
            <a:r>
              <a:rPr lang="sr-Latn-CS" dirty="0">
                <a:solidFill>
                  <a:schemeClr val="bg1"/>
                </a:solidFill>
                <a:latin typeface="Tahoma" pitchFamily="34" charset="0"/>
                <a:ea typeface="ＭＳ Ｐゴシック" pitchFamily="34" charset="-128"/>
              </a:rPr>
              <a:t>Ovo se naziva</a:t>
            </a:r>
            <a:r>
              <a:rPr lang="en-US" dirty="0">
                <a:solidFill>
                  <a:schemeClr val="bg1"/>
                </a:solidFill>
                <a:latin typeface="Tahoma" pitchFamily="34" charset="0"/>
                <a:ea typeface="ＭＳ Ｐゴシック" pitchFamily="34" charset="-128"/>
              </a:rPr>
              <a:t> “</a:t>
            </a:r>
            <a:r>
              <a:rPr lang="sr-Latn-CS" b="1" dirty="0">
                <a:solidFill>
                  <a:schemeClr val="bg1"/>
                </a:solidFill>
                <a:latin typeface="Tahoma" pitchFamily="34" charset="0"/>
                <a:ea typeface="ＭＳ Ｐゴシック" pitchFamily="34" charset="-128"/>
              </a:rPr>
              <a:t>preslušavanje</a:t>
            </a:r>
            <a:r>
              <a:rPr lang="en-US" dirty="0">
                <a:solidFill>
                  <a:schemeClr val="bg1"/>
                </a:solidFill>
                <a:latin typeface="Tahoma" pitchFamily="34" charset="0"/>
                <a:ea typeface="ＭＳ Ｐゴシック" pitchFamily="34" charset="-128"/>
              </a:rPr>
              <a:t>”</a:t>
            </a:r>
            <a:r>
              <a:rPr lang="sr-Latn-RS" dirty="0">
                <a:solidFill>
                  <a:schemeClr val="bg1"/>
                </a:solidFill>
                <a:latin typeface="Tahoma" pitchFamily="34" charset="0"/>
                <a:ea typeface="ＭＳ Ｐゴシック" pitchFamily="34" charset="-128"/>
              </a:rPr>
              <a:t>.</a:t>
            </a:r>
            <a:endParaRPr lang="en-US" dirty="0">
              <a:solidFill>
                <a:schemeClr val="bg1"/>
              </a:solidFill>
              <a:latin typeface="Tahoma" pitchFamily="34" charset="0"/>
              <a:ea typeface="ＭＳ Ｐゴシック" pitchFamily="34" charset="-128"/>
            </a:endParaRPr>
          </a:p>
          <a:p>
            <a:pPr lvl="1" eaLnBrk="1" hangingPunct="1">
              <a:spcAft>
                <a:spcPts val="1200"/>
              </a:spcAft>
            </a:pPr>
            <a:r>
              <a:rPr lang="sr-Latn-CS" dirty="0">
                <a:solidFill>
                  <a:schemeClr val="bg1"/>
                </a:solidFill>
                <a:latin typeface="Tahoma" pitchFamily="34" charset="0"/>
                <a:ea typeface="ＭＳ Ｐゴシック" pitchFamily="34" charset="-128"/>
              </a:rPr>
              <a:t>Vi hoćete da vas publika </a:t>
            </a:r>
            <a:r>
              <a:rPr lang="en-US" dirty="0">
                <a:solidFill>
                  <a:schemeClr val="bg1"/>
                </a:solidFill>
                <a:latin typeface="Tahoma" pitchFamily="34" charset="0"/>
                <a:ea typeface="ＭＳ Ｐゴシック" pitchFamily="34" charset="-128"/>
              </a:rPr>
              <a:t>“</a:t>
            </a:r>
            <a:r>
              <a:rPr lang="sr-Latn-CS" b="1" dirty="0">
                <a:solidFill>
                  <a:schemeClr val="bg1"/>
                </a:solidFill>
                <a:latin typeface="Tahoma" pitchFamily="34" charset="0"/>
                <a:ea typeface="ＭＳ Ｐゴシック" pitchFamily="34" charset="-128"/>
              </a:rPr>
              <a:t>preslušava</a:t>
            </a:r>
            <a:r>
              <a:rPr lang="en-US" dirty="0">
                <a:solidFill>
                  <a:schemeClr val="bg1"/>
                </a:solidFill>
                <a:latin typeface="Tahoma" pitchFamily="34" charset="0"/>
                <a:ea typeface="ＭＳ Ｐゴシック" pitchFamily="34" charset="-128"/>
              </a:rPr>
              <a:t>” </a:t>
            </a:r>
            <a:r>
              <a:rPr lang="sr-Latn-CS" dirty="0">
                <a:solidFill>
                  <a:schemeClr val="bg1"/>
                </a:solidFill>
                <a:latin typeface="Tahoma" pitchFamily="34" charset="0"/>
                <a:ea typeface="ＭＳ Ｐゴシック" pitchFamily="34" charset="-128"/>
              </a:rPr>
              <a:t>da bi unapred čuli šta hoćete reći.</a:t>
            </a:r>
            <a:endParaRPr lang="en-US" dirty="0">
              <a:solidFill>
                <a:schemeClr val="bg1"/>
              </a:solidFill>
              <a:latin typeface="Tahoma" pitchFamily="34" charset="0"/>
              <a:ea typeface="ＭＳ Ｐゴシック" pitchFamily="34" charset="-128"/>
            </a:endParaRPr>
          </a:p>
          <a:p>
            <a:pPr lvl="2" eaLnBrk="1" hangingPunct="1">
              <a:spcAft>
                <a:spcPts val="1200"/>
              </a:spcAft>
            </a:pPr>
            <a:r>
              <a:rPr lang="sr-Latn-CS" dirty="0">
                <a:solidFill>
                  <a:schemeClr val="bg1"/>
                </a:solidFill>
                <a:latin typeface="Tahoma" pitchFamily="34" charset="0"/>
                <a:ea typeface="ＭＳ Ｐゴシック" pitchFamily="34" charset="-128"/>
              </a:rPr>
              <a:t>Daje publici </a:t>
            </a:r>
            <a:r>
              <a:rPr lang="en-US" dirty="0">
                <a:solidFill>
                  <a:schemeClr val="bg1"/>
                </a:solidFill>
                <a:latin typeface="Tahoma" pitchFamily="34" charset="0"/>
                <a:ea typeface="ＭＳ Ｐゴシック" pitchFamily="34" charset="-128"/>
              </a:rPr>
              <a:t>“</a:t>
            </a:r>
            <a:r>
              <a:rPr lang="sr-Latn-CS" b="1" dirty="0">
                <a:solidFill>
                  <a:schemeClr val="bg1"/>
                </a:solidFill>
                <a:latin typeface="Tahoma" pitchFamily="34" charset="0"/>
                <a:ea typeface="ＭＳ Ｐゴシック" pitchFamily="34" charset="-128"/>
              </a:rPr>
              <a:t>osnovu</a:t>
            </a:r>
            <a:r>
              <a:rPr lang="en-US" dirty="0">
                <a:solidFill>
                  <a:schemeClr val="bg1"/>
                </a:solidFill>
                <a:latin typeface="Tahoma" pitchFamily="34" charset="0"/>
                <a:ea typeface="ＭＳ Ｐゴシック" pitchFamily="34" charset="-128"/>
              </a:rPr>
              <a:t>” </a:t>
            </a:r>
            <a:r>
              <a:rPr lang="sr-Latn-CS" dirty="0">
                <a:solidFill>
                  <a:schemeClr val="bg1"/>
                </a:solidFill>
                <a:latin typeface="Tahoma" pitchFamily="34" charset="0"/>
                <a:ea typeface="ＭＳ Ｐゴシック" pitchFamily="34" charset="-128"/>
              </a:rPr>
              <a:t>da grade predavanje na svoj način.</a:t>
            </a:r>
            <a:endParaRPr lang="en-US" dirty="0">
              <a:solidFill>
                <a:schemeClr val="bg1"/>
              </a:solidFill>
              <a:latin typeface="Tahoma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sr-Latn-CS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itchFamily="34" charset="0"/>
              </a:rPr>
              <a:t>Nabrajanje simbolima</a:t>
            </a:r>
            <a:endParaRPr lang="en-US" sz="3200" b="1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Verdana" pitchFamily="34" charset="0"/>
            </a:endParaRPr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0" y="1981200"/>
            <a:ext cx="10668000" cy="4114800"/>
          </a:xfrm>
        </p:spPr>
        <p:txBody>
          <a:bodyPr/>
          <a:lstStyle/>
          <a:p>
            <a:pPr eaLnBrk="1" hangingPunct="1">
              <a:spcAft>
                <a:spcPts val="1200"/>
              </a:spcAft>
            </a:pPr>
            <a:r>
              <a:rPr lang="sr-Latn-CS" dirty="0">
                <a:solidFill>
                  <a:schemeClr val="bg1"/>
                </a:solidFill>
                <a:latin typeface="Tahoma" pitchFamily="34" charset="0"/>
              </a:rPr>
              <a:t>Ako stavite previše teksta, publika neće moći da čita!</a:t>
            </a:r>
            <a:endParaRPr lang="en-US" dirty="0">
              <a:solidFill>
                <a:schemeClr val="bg1"/>
              </a:solidFill>
              <a:latin typeface="Tahoma" pitchFamily="34" charset="0"/>
            </a:endParaRPr>
          </a:p>
          <a:p>
            <a:pPr lvl="1" eaLnBrk="1" hangingPunct="1">
              <a:spcAft>
                <a:spcPts val="1200"/>
              </a:spcAft>
            </a:pPr>
            <a:r>
              <a:rPr lang="sr-Latn-CS" dirty="0">
                <a:solidFill>
                  <a:schemeClr val="bg1"/>
                </a:solidFill>
                <a:latin typeface="Tahoma" pitchFamily="34" charset="0"/>
                <a:ea typeface="ＭＳ Ｐゴシック" pitchFamily="34" charset="-128"/>
              </a:rPr>
              <a:t>Previše teksta izgleda zauzeto i teško za čitanje.</a:t>
            </a:r>
            <a:endParaRPr lang="en-US" dirty="0">
              <a:solidFill>
                <a:schemeClr val="bg1"/>
              </a:solidFill>
              <a:latin typeface="Tahoma" pitchFamily="34" charset="0"/>
              <a:ea typeface="ＭＳ Ｐゴシック" pitchFamily="34" charset="-128"/>
            </a:endParaRPr>
          </a:p>
          <a:p>
            <a:pPr lvl="1" eaLnBrk="1" hangingPunct="1">
              <a:spcAft>
                <a:spcPts val="1200"/>
              </a:spcAft>
            </a:pPr>
            <a:r>
              <a:rPr lang="sr-Latn-CS" dirty="0">
                <a:solidFill>
                  <a:schemeClr val="bg1"/>
                </a:solidFill>
                <a:latin typeface="Tahoma" pitchFamily="34" charset="0"/>
                <a:ea typeface="ＭＳ Ｐゴシック" pitchFamily="34" charset="-128"/>
              </a:rPr>
              <a:t>Zašto bi čitali, kad ćete im vi to i ovako reći</a:t>
            </a:r>
            <a:r>
              <a:rPr lang="en-US" dirty="0">
                <a:solidFill>
                  <a:schemeClr val="bg1"/>
                </a:solidFill>
                <a:latin typeface="Tahoma" pitchFamily="34" charset="0"/>
                <a:ea typeface="ＭＳ Ｐゴシック" pitchFamily="34" charset="-128"/>
              </a:rPr>
              <a:t>?</a:t>
            </a:r>
          </a:p>
          <a:p>
            <a:pPr lvl="1" eaLnBrk="1" hangingPunct="1">
              <a:spcAft>
                <a:spcPts val="1200"/>
              </a:spcAft>
            </a:pPr>
            <a:r>
              <a:rPr lang="sr-Latn-CS" dirty="0">
                <a:solidFill>
                  <a:schemeClr val="bg1"/>
                </a:solidFill>
                <a:latin typeface="Tahoma" pitchFamily="34" charset="0"/>
                <a:ea typeface="ＭＳ Ｐゴシック" pitchFamily="34" charset="-128"/>
              </a:rPr>
              <a:t>Naša brzina čitanja ne dostiže brzinu slušanja</a:t>
            </a:r>
            <a:r>
              <a:rPr lang="en-US" dirty="0">
                <a:solidFill>
                  <a:schemeClr val="bg1"/>
                </a:solidFill>
                <a:latin typeface="Tahoma" pitchFamily="34" charset="0"/>
                <a:ea typeface="ＭＳ Ｐゴシック" pitchFamily="34" charset="-128"/>
              </a:rPr>
              <a:t>; </a:t>
            </a:r>
            <a:r>
              <a:rPr lang="sr-Latn-CS" dirty="0">
                <a:solidFill>
                  <a:schemeClr val="bg1"/>
                </a:solidFill>
                <a:latin typeface="Tahoma" pitchFamily="34" charset="0"/>
                <a:ea typeface="ＭＳ Ｐゴシック" pitchFamily="34" charset="-128"/>
              </a:rPr>
              <a:t>pa zato previše teksta </a:t>
            </a:r>
            <a:r>
              <a:rPr lang="sr-Latn-CS" b="1" dirty="0">
                <a:solidFill>
                  <a:schemeClr val="bg1"/>
                </a:solidFill>
                <a:latin typeface="Tahoma" pitchFamily="34" charset="0"/>
                <a:ea typeface="ＭＳ Ｐゴシック" pitchFamily="34" charset="-128"/>
              </a:rPr>
              <a:t>zbunjuje </a:t>
            </a:r>
            <a:r>
              <a:rPr lang="sr-Latn-CS" dirty="0">
                <a:solidFill>
                  <a:schemeClr val="bg1"/>
                </a:solidFill>
                <a:latin typeface="Tahoma" pitchFamily="34" charset="0"/>
                <a:ea typeface="ＭＳ Ｐゴシック" pitchFamily="34" charset="-128"/>
              </a:rPr>
              <a:t>umesto da </a:t>
            </a:r>
            <a:r>
              <a:rPr lang="sr-Latn-CS" b="1" dirty="0">
                <a:solidFill>
                  <a:schemeClr val="bg1"/>
                </a:solidFill>
                <a:latin typeface="Tahoma" pitchFamily="34" charset="0"/>
                <a:ea typeface="ＭＳ Ｐゴシック" pitchFamily="34" charset="-128"/>
              </a:rPr>
              <a:t>pomaže.</a:t>
            </a:r>
            <a:endParaRPr lang="en-US" dirty="0">
              <a:solidFill>
                <a:schemeClr val="bg1"/>
              </a:solidFill>
              <a:latin typeface="Tahoma" pitchFamily="34" charset="0"/>
              <a:ea typeface="ＭＳ Ｐゴシック" pitchFamily="34" charset="-128"/>
            </a:endParaRPr>
          </a:p>
          <a:p>
            <a:pPr eaLnBrk="1" hangingPunct="1"/>
            <a:endParaRPr lang="en-US" sz="2800" dirty="0">
              <a:solidFill>
                <a:schemeClr val="bg1"/>
              </a:solidFill>
              <a:latin typeface="Tahoma" pitchFamily="34" charset="0"/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>
          <a:xfrm>
            <a:off x="1676400" y="617538"/>
            <a:ext cx="8631238" cy="1143000"/>
          </a:xfrm>
        </p:spPr>
        <p:txBody>
          <a:bodyPr/>
          <a:lstStyle/>
          <a:p>
            <a:pPr eaLnBrk="1" hangingPunct="1">
              <a:defRPr/>
            </a:pPr>
            <a:r>
              <a:rPr lang="sr-Latn-CS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Stavke za pamćenje</a:t>
            </a:r>
            <a:endParaRPr lang="en-US" b="1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ahoma" pitchFamily="34" charset="0"/>
            </a:endParaRP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3048000"/>
            <a:ext cx="10591800" cy="3810000"/>
          </a:xfrm>
        </p:spPr>
        <p:txBody>
          <a:bodyPr/>
          <a:lstStyle/>
          <a:p>
            <a:pPr eaLnBrk="1" hangingPunct="1"/>
            <a:r>
              <a:rPr lang="sr-Latn-CS" sz="2800" dirty="0">
                <a:solidFill>
                  <a:schemeClr val="bg1"/>
                </a:solidFill>
                <a:latin typeface="Tahoma" pitchFamily="34" charset="0"/>
              </a:rPr>
              <a:t>Neka svaki red bude 1 linija, 2 najviše.</a:t>
            </a:r>
            <a:endParaRPr lang="en-US" sz="2800" dirty="0">
              <a:solidFill>
                <a:schemeClr val="bg1"/>
              </a:solidFill>
              <a:latin typeface="Tahoma" pitchFamily="34" charset="0"/>
            </a:endParaRPr>
          </a:p>
          <a:p>
            <a:pPr eaLnBrk="1" hangingPunct="1"/>
            <a:r>
              <a:rPr lang="sr-Latn-CS" sz="2800" dirty="0">
                <a:solidFill>
                  <a:schemeClr val="bg1"/>
                </a:solidFill>
                <a:latin typeface="Tahoma" pitchFamily="34" charset="0"/>
              </a:rPr>
              <a:t>Ograničite svaki red u nabrajanju na samo par reči da biste sprečili rečenice koje idu u nedogled! </a:t>
            </a:r>
            <a:endParaRPr lang="en-US" sz="2800" dirty="0">
              <a:solidFill>
                <a:schemeClr val="bg1"/>
              </a:solidFill>
              <a:latin typeface="Tahoma" pitchFamily="34" charset="0"/>
            </a:endParaRPr>
          </a:p>
          <a:p>
            <a:pPr eaLnBrk="1" hangingPunct="1"/>
            <a:r>
              <a:rPr lang="sr-Latn-CS" sz="2800" dirty="0">
                <a:solidFill>
                  <a:schemeClr val="bg1"/>
                </a:solidFill>
                <a:latin typeface="Tahoma" pitchFamily="34" charset="0"/>
              </a:rPr>
              <a:t>Smanjite animacije</a:t>
            </a:r>
            <a:r>
              <a:rPr lang="en-US" sz="2800" dirty="0">
                <a:solidFill>
                  <a:schemeClr val="bg1"/>
                </a:solidFill>
                <a:latin typeface="Tahoma" pitchFamily="34" charset="0"/>
              </a:rPr>
              <a:t> – </a:t>
            </a:r>
            <a:r>
              <a:rPr lang="sr-Latn-CS" sz="2800" dirty="0">
                <a:solidFill>
                  <a:schemeClr val="bg1"/>
                </a:solidFill>
                <a:latin typeface="Tahoma" pitchFamily="34" charset="0"/>
              </a:rPr>
              <a:t>Previše animacije može biti </a:t>
            </a:r>
            <a:r>
              <a:rPr lang="sr-Latn-CS" sz="2800" dirty="0" err="1">
                <a:solidFill>
                  <a:schemeClr val="bg1"/>
                </a:solidFill>
                <a:latin typeface="Tahoma" pitchFamily="34" charset="0"/>
              </a:rPr>
              <a:t>ometajuće</a:t>
            </a:r>
            <a:r>
              <a:rPr lang="sr-Latn-CS" sz="2800" dirty="0">
                <a:solidFill>
                  <a:schemeClr val="bg1"/>
                </a:solidFill>
                <a:latin typeface="Tahoma" pitchFamily="34" charset="0"/>
              </a:rPr>
              <a:t> po pažnju publike</a:t>
            </a:r>
            <a:r>
              <a:rPr lang="en-US" sz="2800" dirty="0">
                <a:solidFill>
                  <a:schemeClr val="bg1"/>
                </a:solidFill>
                <a:latin typeface="Tahoma" pitchFamily="34" charset="0"/>
              </a:rPr>
              <a:t>. </a:t>
            </a:r>
            <a:r>
              <a:rPr lang="sr-Latn-CS" sz="2800" dirty="0">
                <a:solidFill>
                  <a:schemeClr val="bg1"/>
                </a:solidFill>
                <a:latin typeface="Tahoma" pitchFamily="34" charset="0"/>
              </a:rPr>
              <a:t>Držite se istih animacija i nek se animacije pojavljuju na istim mestima</a:t>
            </a:r>
            <a:r>
              <a:rPr lang="en-US" sz="2800" dirty="0">
                <a:solidFill>
                  <a:schemeClr val="bg1"/>
                </a:solidFill>
                <a:latin typeface="Tahoma" pitchFamily="34" charset="0"/>
              </a:rPr>
              <a:t>.  </a:t>
            </a:r>
            <a:r>
              <a:rPr lang="sr-Latn-CS" sz="2800" dirty="0">
                <a:solidFill>
                  <a:schemeClr val="bg1"/>
                </a:solidFill>
                <a:latin typeface="Tahoma" pitchFamily="34" charset="0"/>
              </a:rPr>
              <a:t>Ima više različitih animacija, ali je bolje držati se jedne kroz celu animaciju</a:t>
            </a:r>
            <a:r>
              <a:rPr lang="en-US" sz="2800" dirty="0">
                <a:solidFill>
                  <a:schemeClr val="bg1"/>
                </a:solidFill>
                <a:latin typeface="Tahoma" pitchFamily="34" charset="0"/>
              </a:rPr>
              <a:t>.</a:t>
            </a:r>
          </a:p>
          <a:p>
            <a:pPr eaLnBrk="1" hangingPunct="1">
              <a:buFontTx/>
              <a:buNone/>
            </a:pPr>
            <a:endParaRPr lang="en-US" sz="2800" dirty="0">
              <a:solidFill>
                <a:schemeClr val="bg1"/>
              </a:solidFill>
              <a:latin typeface="Tahoma" pitchFamily="34" charset="0"/>
            </a:endParaRPr>
          </a:p>
        </p:txBody>
      </p:sp>
      <p:sp>
        <p:nvSpPr>
          <p:cNvPr id="40964" name="AutoShape 4"/>
          <p:cNvSpPr>
            <a:spLocks noChangeArrowheads="1"/>
          </p:cNvSpPr>
          <p:nvPr/>
        </p:nvSpPr>
        <p:spPr bwMode="auto">
          <a:xfrm>
            <a:off x="8686800" y="1196658"/>
            <a:ext cx="2971800" cy="2286000"/>
          </a:xfrm>
          <a:prstGeom prst="wedgeEllipseCallout">
            <a:avLst>
              <a:gd name="adj1" fmla="val -47491"/>
              <a:gd name="adj2" fmla="val 6319"/>
            </a:avLst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r>
              <a:rPr lang="sr-Latn-CS" sz="2600" b="1">
                <a:latin typeface="Tahoma" pitchFamily="34" charset="0"/>
              </a:rPr>
              <a:t>Ne radite ovo</a:t>
            </a:r>
            <a:r>
              <a:rPr lang="en-US" sz="2600" b="1">
                <a:latin typeface="Tahoma" pitchFamily="34" charset="0"/>
              </a:rPr>
              <a:t>!</a:t>
            </a:r>
            <a:br>
              <a:rPr lang="en-US" sz="2600" b="1">
                <a:latin typeface="Tahoma" pitchFamily="34" charset="0"/>
              </a:rPr>
            </a:br>
            <a:r>
              <a:rPr lang="sr-Latn-CS" sz="2400" b="1">
                <a:latin typeface="Tahoma" pitchFamily="34" charset="0"/>
              </a:rPr>
              <a:t>Ograničite redove</a:t>
            </a:r>
            <a:endParaRPr lang="en-US" sz="2400" b="1">
              <a:latin typeface="Tahoma" pitchFamily="34" charset="0"/>
            </a:endParaRPr>
          </a:p>
          <a:p>
            <a:pPr algn="ctr"/>
            <a:r>
              <a:rPr lang="sr-Latn-CS" sz="2400" b="1">
                <a:latin typeface="Tahoma" pitchFamily="34" charset="0"/>
              </a:rPr>
              <a:t>Na par reči</a:t>
            </a:r>
            <a:endParaRPr lang="en-US" sz="2400" b="1">
              <a:latin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9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64" grpId="0" animBg="1" autoUpdateAnimBg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sr-Latn-CS" sz="48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Stavke za pamćenje</a:t>
            </a:r>
            <a:endParaRPr lang="en-US" sz="4800" b="1">
              <a:latin typeface="Tahoma" pitchFamily="34" charset="0"/>
            </a:endParaRPr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447800" y="2017713"/>
            <a:ext cx="9144000" cy="4114800"/>
          </a:xfrm>
        </p:spPr>
        <p:txBody>
          <a:bodyPr/>
          <a:lstStyle/>
          <a:p>
            <a:pPr eaLnBrk="1" hangingPunct="1">
              <a:spcBef>
                <a:spcPts val="2400"/>
              </a:spcBef>
              <a:spcAft>
                <a:spcPts val="600"/>
              </a:spcAft>
            </a:pPr>
            <a:r>
              <a:rPr lang="sr-Latn-CS" dirty="0">
                <a:solidFill>
                  <a:schemeClr val="bg1"/>
                </a:solidFill>
                <a:latin typeface="Tahoma" pitchFamily="34" charset="0"/>
              </a:rPr>
              <a:t>Neka rečenice budu kratke.</a:t>
            </a:r>
            <a:endParaRPr lang="en-US" dirty="0">
              <a:solidFill>
                <a:schemeClr val="bg1"/>
              </a:solidFill>
              <a:latin typeface="Tahoma" pitchFamily="34" charset="0"/>
            </a:endParaRPr>
          </a:p>
          <a:p>
            <a:pPr eaLnBrk="1" hangingPunct="1">
              <a:spcBef>
                <a:spcPts val="2400"/>
              </a:spcBef>
              <a:spcAft>
                <a:spcPts val="600"/>
              </a:spcAft>
            </a:pPr>
            <a:r>
              <a:rPr lang="sr-Latn-CS" dirty="0">
                <a:solidFill>
                  <a:schemeClr val="bg1"/>
                </a:solidFill>
                <a:latin typeface="Tahoma" pitchFamily="34" charset="0"/>
              </a:rPr>
              <a:t>Koristite istu pozadinu.</a:t>
            </a:r>
            <a:endParaRPr lang="en-US" dirty="0">
              <a:solidFill>
                <a:schemeClr val="bg1"/>
              </a:solidFill>
              <a:latin typeface="Tahoma" pitchFamily="34" charset="0"/>
            </a:endParaRPr>
          </a:p>
          <a:p>
            <a:pPr eaLnBrk="1" hangingPunct="1">
              <a:spcBef>
                <a:spcPts val="2400"/>
              </a:spcBef>
              <a:spcAft>
                <a:spcPts val="600"/>
              </a:spcAft>
            </a:pPr>
            <a:r>
              <a:rPr lang="sr-Latn-CS" dirty="0">
                <a:solidFill>
                  <a:schemeClr val="bg1"/>
                </a:solidFill>
                <a:latin typeface="Tahoma" pitchFamily="34" charset="0"/>
              </a:rPr>
              <a:t>Koristite tamnu pozadinu sa svetlim slovima u velikim prostorijama.</a:t>
            </a:r>
            <a:endParaRPr lang="en-US" dirty="0">
              <a:solidFill>
                <a:schemeClr val="bg1"/>
              </a:solidFill>
              <a:latin typeface="Tahoma" pitchFamily="34" charset="0"/>
            </a:endParaRPr>
          </a:p>
          <a:p>
            <a:pPr eaLnBrk="1" hangingPunct="1"/>
            <a:endParaRPr lang="en-US" sz="3800" dirty="0"/>
          </a:p>
        </p:txBody>
      </p:sp>
      <p:grpSp>
        <p:nvGrpSpPr>
          <p:cNvPr id="2" name="Group 6"/>
          <p:cNvGrpSpPr>
            <a:grpSpLocks/>
          </p:cNvGrpSpPr>
          <p:nvPr/>
        </p:nvGrpSpPr>
        <p:grpSpPr bwMode="auto">
          <a:xfrm>
            <a:off x="7696200" y="4343400"/>
            <a:ext cx="3352800" cy="2209800"/>
            <a:chOff x="0" y="3504"/>
            <a:chExt cx="1200" cy="816"/>
          </a:xfrm>
        </p:grpSpPr>
        <p:sp>
          <p:nvSpPr>
            <p:cNvPr id="37893" name="AutoShape 4"/>
            <p:cNvSpPr>
              <a:spLocks noChangeArrowheads="1"/>
            </p:cNvSpPr>
            <p:nvPr/>
          </p:nvSpPr>
          <p:spPr bwMode="auto">
            <a:xfrm>
              <a:off x="0" y="3504"/>
              <a:ext cx="1200" cy="816"/>
            </a:xfrm>
            <a:prstGeom prst="irregularSeal2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eaLnBrk="0" hangingPunct="0"/>
              <a:endParaRPr lang="sr-Latn-CS"/>
            </a:p>
          </p:txBody>
        </p:sp>
        <p:sp>
          <p:nvSpPr>
            <p:cNvPr id="37894" name="Text Box 5"/>
            <p:cNvSpPr txBox="1">
              <a:spLocks noChangeArrowheads="1"/>
            </p:cNvSpPr>
            <p:nvPr/>
          </p:nvSpPr>
          <p:spPr bwMode="auto">
            <a:xfrm>
              <a:off x="144" y="3744"/>
              <a:ext cx="912" cy="297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sr-Latn-CS" sz="3000" b="1">
                  <a:latin typeface="Tahoma" pitchFamily="34" charset="0"/>
                </a:rPr>
                <a:t>Valja</a:t>
              </a:r>
              <a:r>
                <a:rPr lang="en-US" sz="3000" b="1">
                  <a:latin typeface="Tahoma" pitchFamily="34" charset="0"/>
                </a:rPr>
                <a:t> !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19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19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19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19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19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19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987" grpId="0" build="p" autoUpdateAnimBg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>
          <a:xfrm>
            <a:off x="2674939" y="685800"/>
            <a:ext cx="7793037" cy="1143000"/>
          </a:xfrm>
        </p:spPr>
        <p:txBody>
          <a:bodyPr/>
          <a:lstStyle/>
          <a:p>
            <a:pPr eaLnBrk="1" hangingPunct="1">
              <a:defRPr/>
            </a:pPr>
            <a:r>
              <a:rPr lang="sr-Latn-CS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Izbegavajte sljadove sa samo slovima!</a:t>
            </a:r>
            <a:endParaRPr lang="en-US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ahoma" pitchFamily="34" charset="0"/>
            </a:endParaRPr>
          </a:p>
        </p:txBody>
      </p:sp>
      <p:sp>
        <p:nvSpPr>
          <p:cNvPr id="38915" name="Text Box 3"/>
          <p:cNvSpPr txBox="1">
            <a:spLocks noChangeArrowheads="1"/>
          </p:cNvSpPr>
          <p:nvPr/>
        </p:nvSpPr>
        <p:spPr bwMode="auto">
          <a:xfrm>
            <a:off x="914400" y="2743200"/>
            <a:ext cx="9982200" cy="378565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  <a:buFont typeface="Arial" panose="020B0604020202020204" pitchFamily="34" charset="0"/>
              <a:buChar char="•"/>
            </a:pPr>
            <a:r>
              <a:rPr lang="sr-Latn-CS" sz="3200" dirty="0">
                <a:solidFill>
                  <a:schemeClr val="bg1"/>
                </a:solidFill>
                <a:latin typeface="Tahoma" pitchFamily="34" charset="0"/>
              </a:rPr>
              <a:t>Još jedna stvar koju treba da izbegnemo su veliki pasusi teksta u kojim uvodimo neke nove informacije</a:t>
            </a:r>
            <a:r>
              <a:rPr lang="en-US" sz="3200" dirty="0">
                <a:solidFill>
                  <a:schemeClr val="bg1"/>
                </a:solidFill>
                <a:latin typeface="Tahoma" pitchFamily="34" charset="0"/>
              </a:rPr>
              <a:t>.</a:t>
            </a:r>
            <a:endParaRPr lang="sr-Latn-RS" sz="3200" dirty="0">
              <a:solidFill>
                <a:schemeClr val="bg1"/>
              </a:solidFill>
              <a:latin typeface="Tahoma" pitchFamily="34" charset="0"/>
            </a:endParaRPr>
          </a:p>
          <a:p>
            <a:pPr marL="457200" indent="-457200">
              <a:spcBef>
                <a:spcPct val="50000"/>
              </a:spcBef>
              <a:buFont typeface="Arial" panose="020B0604020202020204" pitchFamily="34" charset="0"/>
              <a:buChar char="•"/>
            </a:pPr>
            <a:r>
              <a:rPr lang="sr-Latn-CS" sz="3200" dirty="0">
                <a:solidFill>
                  <a:schemeClr val="bg1"/>
                </a:solidFill>
                <a:latin typeface="Tahoma" pitchFamily="34" charset="0"/>
              </a:rPr>
              <a:t>Učesnici ne vole da čitaju ono što vi pričate</a:t>
            </a:r>
            <a:r>
              <a:rPr lang="en-US" sz="3200" dirty="0">
                <a:solidFill>
                  <a:schemeClr val="bg1"/>
                </a:solidFill>
                <a:latin typeface="Tahoma" pitchFamily="34" charset="0"/>
              </a:rPr>
              <a:t>. </a:t>
            </a:r>
            <a:r>
              <a:rPr lang="sr-Latn-CS" sz="3200" dirty="0">
                <a:solidFill>
                  <a:schemeClr val="bg1"/>
                </a:solidFill>
                <a:latin typeface="Tahoma" pitchFamily="34" charset="0"/>
              </a:rPr>
              <a:t>Zato, koristite kratka nabrajanja i izbegavajte kucanje cele prezentacije na slajd. Takođe, teško je čitati i slušati velike delove teksta u isto vreme.</a:t>
            </a:r>
            <a:r>
              <a:rPr lang="en-US" sz="3200" dirty="0">
                <a:latin typeface="Tahoma" pitchFamily="34" charset="0"/>
              </a:rPr>
              <a:t>  </a:t>
            </a:r>
          </a:p>
        </p:txBody>
      </p:sp>
      <p:grpSp>
        <p:nvGrpSpPr>
          <p:cNvPr id="38916" name="Group 5"/>
          <p:cNvGrpSpPr>
            <a:grpSpLocks/>
          </p:cNvGrpSpPr>
          <p:nvPr/>
        </p:nvGrpSpPr>
        <p:grpSpPr bwMode="auto">
          <a:xfrm>
            <a:off x="9144000" y="1066800"/>
            <a:ext cx="2743200" cy="1828800"/>
            <a:chOff x="6705600" y="1371600"/>
            <a:chExt cx="2438400" cy="1219200"/>
          </a:xfrm>
        </p:grpSpPr>
        <p:sp>
          <p:nvSpPr>
            <p:cNvPr id="38917" name="AutoShape 4"/>
            <p:cNvSpPr>
              <a:spLocks noChangeArrowheads="1"/>
            </p:cNvSpPr>
            <p:nvPr/>
          </p:nvSpPr>
          <p:spPr bwMode="auto">
            <a:xfrm>
              <a:off x="6705600" y="1371600"/>
              <a:ext cx="2438400" cy="1219200"/>
            </a:xfrm>
            <a:prstGeom prst="irregularSeal2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eaLnBrk="0" hangingPunct="0"/>
              <a:endParaRPr lang="sr-Latn-CS"/>
            </a:p>
          </p:txBody>
        </p:sp>
        <p:sp>
          <p:nvSpPr>
            <p:cNvPr id="38918" name="Text Box 5"/>
            <p:cNvSpPr txBox="1">
              <a:spLocks noChangeArrowheads="1"/>
            </p:cNvSpPr>
            <p:nvPr/>
          </p:nvSpPr>
          <p:spPr bwMode="auto">
            <a:xfrm>
              <a:off x="7382691" y="1817951"/>
              <a:ext cx="1447800" cy="461963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sr-Latn-CS" sz="2400" b="1">
                  <a:solidFill>
                    <a:schemeClr val="tx2"/>
                  </a:solidFill>
                  <a:latin typeface="Tahoma" pitchFamily="34" charset="0"/>
                </a:rPr>
                <a:t>Ne valja</a:t>
              </a:r>
              <a:endParaRPr lang="en-US" sz="2400" b="1">
                <a:solidFill>
                  <a:schemeClr val="tx2"/>
                </a:solidFill>
                <a:latin typeface="Tahoma" pitchFamily="34" charset="0"/>
              </a:endParaRPr>
            </a:p>
          </p:txBody>
        </p:sp>
      </p:grp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09800" y="3429000"/>
            <a:ext cx="7772400" cy="2667000"/>
          </a:xfrm>
        </p:spPr>
        <p:txBody>
          <a:bodyPr/>
          <a:lstStyle/>
          <a:p>
            <a:pPr eaLnBrk="1" hangingPunct="1">
              <a:defRPr/>
            </a:pPr>
            <a:r>
              <a:rPr lang="sr-Latn-CS" sz="3600">
                <a:solidFill>
                  <a:srgbClr val="FF33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pperplate Gothic Bold" pitchFamily="34" charset="0"/>
              </a:rPr>
              <a:t>Da biste istakli slajd, promenite font, pozadinu ili dodajte animaciju.</a:t>
            </a:r>
            <a:endParaRPr lang="en-US" sz="3600">
              <a:solidFill>
                <a:srgbClr val="FF3399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opperplate Gothic Bold" pitchFamily="34" charset="0"/>
            </a:endParaRPr>
          </a:p>
        </p:txBody>
      </p:sp>
      <p:sp>
        <p:nvSpPr>
          <p:cNvPr id="28676" name="WordArt 4"/>
          <p:cNvSpPr>
            <a:spLocks noChangeArrowheads="1" noChangeShapeType="1" noTextEdit="1"/>
          </p:cNvSpPr>
          <p:nvPr/>
        </p:nvSpPr>
        <p:spPr bwMode="auto">
          <a:xfrm>
            <a:off x="2819400" y="685800"/>
            <a:ext cx="6477000" cy="2133600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32056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4997"/>
                    </a:srgbClr>
                  </a:outerShdw>
                </a:effectLst>
                <a:latin typeface="Impact"/>
              </a:rPr>
              <a:t>Ugrabljivač pažnje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86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86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5" grpId="0" build="p"/>
      <p:bldP spid="28676" grpId="0" animBg="1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sr-Latn-CS" sz="48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Ograničite animacije</a:t>
            </a:r>
            <a:endParaRPr lang="en-US" sz="4800" b="1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ahoma" pitchFamily="34" charset="0"/>
            </a:endParaRPr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1" y="1905000"/>
            <a:ext cx="9144000" cy="4114800"/>
          </a:xfrm>
        </p:spPr>
        <p:txBody>
          <a:bodyPr/>
          <a:lstStyle/>
          <a:p>
            <a:pPr eaLnBrk="1" hangingPunct="1"/>
            <a:r>
              <a:rPr lang="sr-Latn-CS" dirty="0">
                <a:solidFill>
                  <a:schemeClr val="bg1"/>
                </a:solidFill>
                <a:latin typeface="Tahoma" pitchFamily="34" charset="0"/>
              </a:rPr>
              <a:t>Držite se istih/sličnih animacija i neka se animacije pojavljuju na istim mestima</a:t>
            </a:r>
            <a:r>
              <a:rPr lang="en-US" dirty="0">
                <a:solidFill>
                  <a:schemeClr val="bg1"/>
                </a:solidFill>
                <a:latin typeface="Tahoma" pitchFamily="34" charset="0"/>
              </a:rPr>
              <a:t>.</a:t>
            </a:r>
          </a:p>
          <a:p>
            <a:pPr eaLnBrk="1" hangingPunct="1">
              <a:spcBef>
                <a:spcPts val="3000"/>
              </a:spcBef>
            </a:pPr>
            <a:r>
              <a:rPr lang="sr-Latn-CS" dirty="0">
                <a:solidFill>
                  <a:schemeClr val="bg1"/>
                </a:solidFill>
                <a:latin typeface="Tahoma" pitchFamily="34" charset="0"/>
              </a:rPr>
              <a:t>Korišćenje više od jedne animacije može odvlačiti pažnju.</a:t>
            </a:r>
            <a:endParaRPr lang="en-US" dirty="0">
              <a:solidFill>
                <a:schemeClr val="bg1"/>
              </a:solidFill>
              <a:latin typeface="Tahoma" pitchFamily="34" charset="0"/>
            </a:endParaRPr>
          </a:p>
          <a:p>
            <a:pPr lvl="1" eaLnBrk="1" hangingPunct="1"/>
            <a:r>
              <a:rPr lang="sr-Latn-CS" dirty="0">
                <a:solidFill>
                  <a:schemeClr val="bg1"/>
                </a:solidFill>
                <a:latin typeface="Tahoma" pitchFamily="34" charset="0"/>
                <a:ea typeface="ＭＳ Ｐゴシック" pitchFamily="34" charset="-128"/>
              </a:rPr>
              <a:t>Publika će samo videti animaciju a ne poentu na koju hoćete da ukažete!</a:t>
            </a:r>
            <a:endParaRPr lang="en-US" dirty="0">
              <a:ea typeface="ＭＳ Ｐゴシック" pitchFamily="34" charset="-128"/>
            </a:endParaRPr>
          </a:p>
        </p:txBody>
      </p:sp>
      <p:sp>
        <p:nvSpPr>
          <p:cNvPr id="48132" name="Text Box 4"/>
          <p:cNvSpPr txBox="1">
            <a:spLocks noChangeArrowheads="1"/>
          </p:cNvSpPr>
          <p:nvPr/>
        </p:nvSpPr>
        <p:spPr bwMode="auto">
          <a:xfrm>
            <a:off x="9207500" y="762001"/>
            <a:ext cx="393700" cy="8540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50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!</a:t>
            </a:r>
          </a:p>
        </p:txBody>
      </p:sp>
      <p:pic>
        <p:nvPicPr>
          <p:cNvPr id="48133" name="Picture 5" descr="SL00738_"/>
          <p:cNvPicPr>
            <a:picLocks noChangeAspect="1" noChangeArrowheads="1"/>
          </p:cNvPicPr>
          <p:nvPr/>
        </p:nvPicPr>
        <p:blipFill>
          <a:blip r:embed="rId10"/>
          <a:srcRect/>
          <a:stretch>
            <a:fillRect/>
          </a:stretch>
        </p:blipFill>
        <p:spPr bwMode="auto">
          <a:xfrm>
            <a:off x="7396164" y="5105401"/>
            <a:ext cx="2509837" cy="1160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8134" name="Picture 6" descr="j0079190"/>
          <p:cNvPicPr>
            <a:picLocks noChangeAspect="1" noChangeArrowheads="1"/>
          </p:cNvPicPr>
          <p:nvPr/>
        </p:nvPicPr>
        <p:blipFill>
          <a:blip r:embed="rId11"/>
          <a:srcRect/>
          <a:stretch>
            <a:fillRect/>
          </a:stretch>
        </p:blipFill>
        <p:spPr bwMode="auto">
          <a:xfrm>
            <a:off x="9131300" y="3886201"/>
            <a:ext cx="1536700" cy="275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8135" name="AutoShape 7"/>
          <p:cNvSpPr>
            <a:spLocks noChangeArrowheads="1"/>
          </p:cNvSpPr>
          <p:nvPr/>
        </p:nvSpPr>
        <p:spPr bwMode="auto">
          <a:xfrm>
            <a:off x="8077200" y="4648200"/>
            <a:ext cx="2819400" cy="2209800"/>
          </a:xfrm>
          <a:prstGeom prst="irregularSeal2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r>
              <a:rPr lang="en-US" sz="3600" b="1">
                <a:solidFill>
                  <a:schemeClr val="tx2"/>
                </a:solidFill>
                <a:latin typeface="Tahoma" pitchFamily="34" charset="0"/>
              </a:rPr>
              <a:t>Bam!</a:t>
            </a:r>
          </a:p>
        </p:txBody>
      </p:sp>
      <p:sp>
        <p:nvSpPr>
          <p:cNvPr id="40968" name="Text Box 8"/>
          <p:cNvSpPr txBox="1">
            <a:spLocks noChangeArrowheads="1"/>
          </p:cNvSpPr>
          <p:nvPr/>
        </p:nvSpPr>
        <p:spPr bwMode="auto">
          <a:xfrm>
            <a:off x="3962400" y="6019800"/>
            <a:ext cx="9144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sr-Latn-CS" sz="2400">
              <a:latin typeface="Tahoma" pitchFamily="34" charset="0"/>
            </a:endParaRPr>
          </a:p>
        </p:txBody>
      </p:sp>
      <p:sp>
        <p:nvSpPr>
          <p:cNvPr id="48138" name="Line 10"/>
          <p:cNvSpPr>
            <a:spLocks noChangeShapeType="1"/>
          </p:cNvSpPr>
          <p:nvPr/>
        </p:nvSpPr>
        <p:spPr bwMode="auto">
          <a:xfrm flipH="1">
            <a:off x="5257800" y="5638800"/>
            <a:ext cx="2438400" cy="533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48139" name="AutoShape 11"/>
          <p:cNvSpPr>
            <a:spLocks noChangeArrowheads="1"/>
          </p:cNvSpPr>
          <p:nvPr/>
        </p:nvSpPr>
        <p:spPr bwMode="auto">
          <a:xfrm>
            <a:off x="3048000" y="5486400"/>
            <a:ext cx="2743200" cy="1371600"/>
          </a:xfrm>
          <a:prstGeom prst="irregularSeal2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eaLnBrk="0" hangingPunct="0"/>
            <a:endParaRPr lang="sr-Latn-CS"/>
          </a:p>
        </p:txBody>
      </p:sp>
      <p:sp>
        <p:nvSpPr>
          <p:cNvPr id="48140" name="Text Box 12"/>
          <p:cNvSpPr txBox="1">
            <a:spLocks noChangeArrowheads="1"/>
          </p:cNvSpPr>
          <p:nvPr/>
        </p:nvSpPr>
        <p:spPr bwMode="auto">
          <a:xfrm>
            <a:off x="3352800" y="5943601"/>
            <a:ext cx="1828800" cy="523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sr-Latn-CS" sz="2800" b="1">
                <a:latin typeface="Tahoma" pitchFamily="34" charset="0"/>
              </a:rPr>
              <a:t>Ne valja</a:t>
            </a:r>
            <a:endParaRPr lang="en-US" sz="2800" b="1">
              <a:latin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2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481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481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4250"/>
                            </p:stCondLst>
                            <p:childTnLst>
                              <p:par>
                                <p:cTn id="10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481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81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81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81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250"/>
                            </p:stCondLst>
                            <p:childTnLst>
                              <p:par>
                                <p:cTn id="17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Abs val="3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299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9" dur="1" fill="hold"/>
                                        <p:tgtEl>
                                          <p:spTgt spid="481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9750"/>
                            </p:stCondLst>
                            <p:childTnLst>
                              <p:par>
                                <p:cTn id="21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Abs val="3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299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3" dur="1" fill="hold"/>
                                        <p:tgtEl>
                                          <p:spTgt spid="481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2450"/>
                            </p:stCondLst>
                            <p:childTnLst>
                              <p:par>
                                <p:cTn id="25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Abs val="3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299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7" dur="1" fill="hold"/>
                                        <p:tgtEl>
                                          <p:spTgt spid="481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6650"/>
                            </p:stCondLst>
                            <p:childTnLst>
                              <p:par>
                                <p:cTn id="29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28150"/>
                            </p:stCondLst>
                            <p:childTnLst>
                              <p:par>
                                <p:cTn id="32" presetID="2" presetClass="entr" presetSubtype="8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481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481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driveby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29650"/>
                            </p:stCondLst>
                            <p:childTnLst>
                              <p:par>
                                <p:cTn id="37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4813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glas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30150"/>
                            </p:stCondLst>
                            <p:childTnLst>
                              <p:par>
                                <p:cTn id="41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481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481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8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30650"/>
                            </p:stCondLst>
                            <p:childTnLst>
                              <p:par>
                                <p:cTn id="46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8" dur="500"/>
                                        <p:tgtEl>
                                          <p:spTgt spid="4813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9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31150"/>
                            </p:stCondLst>
                            <p:childTnLst>
                              <p:par>
                                <p:cTn id="5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130" grpId="0" autoUpdateAnimBg="0"/>
      <p:bldP spid="48131" grpId="0" build="p" bldLvl="2" autoUpdateAnimBg="0" advAuto="0"/>
      <p:bldP spid="48132" grpId="0" autoUpdateAnimBg="0"/>
      <p:bldP spid="48135" grpId="0" animBg="1" autoUpdateAnimBg="0"/>
      <p:bldP spid="48138" grpId="0" animBg="1"/>
      <p:bldP spid="48139" grpId="0" animBg="1"/>
      <p:bldP spid="48140" grpId="0" autoUpdateAnimBg="0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>
          <a:xfrm>
            <a:off x="2057400" y="609600"/>
            <a:ext cx="7772400" cy="1143000"/>
          </a:xfrm>
        </p:spPr>
        <p:txBody>
          <a:bodyPr/>
          <a:lstStyle/>
          <a:p>
            <a:pPr eaLnBrk="1" hangingPunct="1">
              <a:defRPr/>
            </a:pPr>
            <a:r>
              <a:rPr lang="sr-Latn-CS" sz="48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Ograničite animacije</a:t>
            </a:r>
            <a:endParaRPr lang="en-US" sz="4800" b="1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ahoma" pitchFamily="34" charset="0"/>
            </a:endParaRPr>
          </a:p>
        </p:txBody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19200" y="1727200"/>
            <a:ext cx="8507361" cy="4114800"/>
          </a:xfrm>
        </p:spPr>
        <p:txBody>
          <a:bodyPr/>
          <a:lstStyle/>
          <a:p>
            <a:pPr eaLnBrk="1" hangingPunct="1"/>
            <a:r>
              <a:rPr lang="sr-Latn-CS" dirty="0">
                <a:solidFill>
                  <a:schemeClr val="bg1"/>
                </a:solidFill>
                <a:latin typeface="Tahoma" pitchFamily="34" charset="0"/>
              </a:rPr>
              <a:t>Koristite istu animaciju prelaza na slajdove kroz celu prezentaciju!</a:t>
            </a:r>
            <a:endParaRPr lang="en-US" dirty="0">
              <a:solidFill>
                <a:schemeClr val="bg1"/>
              </a:solidFill>
              <a:latin typeface="Tahoma" pitchFamily="34" charset="0"/>
            </a:endParaRPr>
          </a:p>
          <a:p>
            <a:pPr eaLnBrk="1" hangingPunct="1">
              <a:spcBef>
                <a:spcPts val="3000"/>
              </a:spcBef>
            </a:pPr>
            <a:r>
              <a:rPr lang="sr-Latn-CS" dirty="0">
                <a:solidFill>
                  <a:schemeClr val="bg1"/>
                </a:solidFill>
                <a:latin typeface="Tahoma" pitchFamily="34" charset="0"/>
              </a:rPr>
              <a:t>Korišćenje više od jedne animacije može odvlačiti pažnju!</a:t>
            </a:r>
            <a:endParaRPr lang="en-US" dirty="0">
              <a:solidFill>
                <a:schemeClr val="bg1"/>
              </a:solidFill>
              <a:latin typeface="Tahoma" pitchFamily="34" charset="0"/>
            </a:endParaRPr>
          </a:p>
          <a:p>
            <a:pPr lvl="1" eaLnBrk="1" hangingPunct="1"/>
            <a:r>
              <a:rPr lang="sr-Latn-CS" dirty="0">
                <a:solidFill>
                  <a:schemeClr val="bg1"/>
                </a:solidFill>
                <a:latin typeface="Tahoma" pitchFamily="34" charset="0"/>
                <a:ea typeface="ＭＳ Ｐゴシック" pitchFamily="34" charset="-128"/>
              </a:rPr>
              <a:t>Publika će samo videti animaciju a ne poentu na koju hoćete da ukažete!</a:t>
            </a:r>
            <a:r>
              <a:rPr lang="en-US" dirty="0">
                <a:ea typeface="ＭＳ Ｐゴシック" pitchFamily="34" charset="-128"/>
              </a:rPr>
              <a:t> </a:t>
            </a:r>
          </a:p>
          <a:p>
            <a:pPr lvl="1" eaLnBrk="1" hangingPunct="1"/>
            <a:endParaRPr lang="en-US" dirty="0">
              <a:ea typeface="ＭＳ Ｐゴシック" pitchFamily="34" charset="-128"/>
            </a:endParaRPr>
          </a:p>
        </p:txBody>
      </p:sp>
      <p:sp>
        <p:nvSpPr>
          <p:cNvPr id="49156" name="Text Box 4"/>
          <p:cNvSpPr txBox="1">
            <a:spLocks noChangeArrowheads="1"/>
          </p:cNvSpPr>
          <p:nvPr/>
        </p:nvSpPr>
        <p:spPr bwMode="auto">
          <a:xfrm>
            <a:off x="9055100" y="762001"/>
            <a:ext cx="393700" cy="8540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50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!</a:t>
            </a:r>
          </a:p>
        </p:txBody>
      </p:sp>
      <p:pic>
        <p:nvPicPr>
          <p:cNvPr id="49157" name="Picture 5" descr="j0079190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131300" y="3886201"/>
            <a:ext cx="1536700" cy="275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990" name="Text Box 6"/>
          <p:cNvSpPr txBox="1">
            <a:spLocks noChangeArrowheads="1"/>
          </p:cNvSpPr>
          <p:nvPr/>
        </p:nvSpPr>
        <p:spPr bwMode="auto">
          <a:xfrm>
            <a:off x="3962400" y="6019800"/>
            <a:ext cx="9144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sr-Latn-CS" sz="2400">
              <a:latin typeface="Tahoma" pitchFamily="34" charset="0"/>
            </a:endParaRPr>
          </a:p>
        </p:txBody>
      </p:sp>
      <p:grpSp>
        <p:nvGrpSpPr>
          <p:cNvPr id="2" name="Group 10"/>
          <p:cNvGrpSpPr>
            <a:grpSpLocks/>
          </p:cNvGrpSpPr>
          <p:nvPr/>
        </p:nvGrpSpPr>
        <p:grpSpPr bwMode="auto">
          <a:xfrm>
            <a:off x="4495800" y="5410200"/>
            <a:ext cx="2438400" cy="990600"/>
            <a:chOff x="1872" y="3312"/>
            <a:chExt cx="1536" cy="624"/>
          </a:xfrm>
        </p:grpSpPr>
        <p:sp>
          <p:nvSpPr>
            <p:cNvPr id="41992" name="AutoShape 8"/>
            <p:cNvSpPr>
              <a:spLocks noChangeArrowheads="1"/>
            </p:cNvSpPr>
            <p:nvPr/>
          </p:nvSpPr>
          <p:spPr bwMode="auto">
            <a:xfrm>
              <a:off x="1872" y="3312"/>
              <a:ext cx="1536" cy="624"/>
            </a:xfrm>
            <a:prstGeom prst="irregularSeal2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eaLnBrk="0" hangingPunct="0"/>
              <a:endParaRPr lang="sr-Latn-CS"/>
            </a:p>
          </p:txBody>
        </p:sp>
        <p:sp>
          <p:nvSpPr>
            <p:cNvPr id="41993" name="Text Box 9"/>
            <p:cNvSpPr txBox="1">
              <a:spLocks noChangeArrowheads="1"/>
            </p:cNvSpPr>
            <p:nvPr/>
          </p:nvSpPr>
          <p:spPr bwMode="auto">
            <a:xfrm>
              <a:off x="2112" y="3456"/>
              <a:ext cx="1008" cy="368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sr-Latn-CS" sz="3200" b="1">
                  <a:latin typeface="Tahoma" pitchFamily="34" charset="0"/>
                </a:rPr>
                <a:t>Valja</a:t>
              </a:r>
              <a:r>
                <a:rPr lang="en-US" sz="3200" b="1">
                  <a:latin typeface="Tahoma" pitchFamily="34" charset="0"/>
                </a:rPr>
                <a:t> !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91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91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491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91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491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491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491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491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500"/>
                            </p:stCondLst>
                            <p:childTnLst>
                              <p:par>
                                <p:cTn id="31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154" grpId="0" autoUpdateAnimBg="0"/>
      <p:bldP spid="49155" grpId="0" build="p" bldLvl="2" autoUpdateAnimBg="0"/>
      <p:bldP spid="49156" grpId="0" autoUpdateAnimBg="0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01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sr-Latn-CS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itchFamily="34" charset="0"/>
              </a:rPr>
              <a:t>VI!!!</a:t>
            </a:r>
            <a:endParaRPr lang="en-US" b="1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Verdana" pitchFamily="34" charset="0"/>
            </a:endParaRPr>
          </a:p>
        </p:txBody>
      </p:sp>
      <p:sp>
        <p:nvSpPr>
          <p:cNvPr id="4100" name="Rectangle 8"/>
          <p:cNvSpPr>
            <a:spLocks noGrp="1" noChangeArrowheads="1"/>
          </p:cNvSpPr>
          <p:nvPr>
            <p:ph type="body" sz="half" idx="1"/>
          </p:nvPr>
        </p:nvSpPr>
        <p:spPr>
          <a:xfrm>
            <a:off x="762000" y="1981200"/>
            <a:ext cx="10744200" cy="4267200"/>
          </a:xfrm>
        </p:spPr>
        <p:txBody>
          <a:bodyPr/>
          <a:lstStyle/>
          <a:p>
            <a:pPr eaLnBrk="1" hangingPunct="1">
              <a:spcAft>
                <a:spcPts val="1200"/>
              </a:spcAft>
            </a:pPr>
            <a:r>
              <a:rPr lang="sr-Latn-CS" sz="2800" dirty="0">
                <a:solidFill>
                  <a:schemeClr val="bg1"/>
                </a:solidFill>
                <a:latin typeface="Tahoma" pitchFamily="34" charset="0"/>
              </a:rPr>
              <a:t>Ne koristite prikaz prezentacije da se sakrijete!</a:t>
            </a:r>
            <a:endParaRPr lang="en-US" sz="2800" dirty="0">
              <a:solidFill>
                <a:schemeClr val="bg1"/>
              </a:solidFill>
              <a:latin typeface="Tahoma" pitchFamily="34" charset="0"/>
            </a:endParaRPr>
          </a:p>
          <a:p>
            <a:pPr eaLnBrk="1" hangingPunct="1">
              <a:spcAft>
                <a:spcPts val="1200"/>
              </a:spcAft>
            </a:pPr>
            <a:r>
              <a:rPr lang="sr-Latn-CS" sz="2800" dirty="0">
                <a:solidFill>
                  <a:schemeClr val="bg1"/>
                </a:solidFill>
                <a:latin typeface="Tahoma" pitchFamily="34" charset="0"/>
              </a:rPr>
              <a:t>Publika je došla da ČUJE i VIDI vas!</a:t>
            </a:r>
            <a:endParaRPr lang="en-US" sz="2800" dirty="0">
              <a:solidFill>
                <a:schemeClr val="bg1"/>
              </a:solidFill>
              <a:latin typeface="Tahoma" pitchFamily="34" charset="0"/>
            </a:endParaRPr>
          </a:p>
          <a:p>
            <a:pPr eaLnBrk="1" hangingPunct="1">
              <a:spcAft>
                <a:spcPts val="1200"/>
              </a:spcAft>
            </a:pPr>
            <a:r>
              <a:rPr lang="sr-Latn-CS" sz="2800" dirty="0">
                <a:solidFill>
                  <a:schemeClr val="bg1"/>
                </a:solidFill>
                <a:latin typeface="Tahoma" pitchFamily="34" charset="0"/>
              </a:rPr>
              <a:t>Multimedija treba da </a:t>
            </a:r>
            <a:r>
              <a:rPr lang="sr-Latn-CS" sz="2800" b="1" dirty="0" err="1">
                <a:solidFill>
                  <a:schemeClr val="bg1"/>
                </a:solidFill>
                <a:latin typeface="Tahoma" pitchFamily="34" charset="0"/>
              </a:rPr>
              <a:t>POBOLjŠA</a:t>
            </a:r>
            <a:r>
              <a:rPr lang="sr-Latn-CS" sz="2800" b="1" dirty="0">
                <a:solidFill>
                  <a:schemeClr val="bg1"/>
                </a:solidFill>
                <a:latin typeface="Tahoma" pitchFamily="34" charset="0"/>
              </a:rPr>
              <a:t> </a:t>
            </a:r>
            <a:r>
              <a:rPr lang="sr-Latn-CS" sz="2800" dirty="0">
                <a:solidFill>
                  <a:schemeClr val="bg1"/>
                </a:solidFill>
                <a:latin typeface="Tahoma" pitchFamily="34" charset="0"/>
              </a:rPr>
              <a:t>prezentaciju, a </a:t>
            </a:r>
            <a:r>
              <a:rPr lang="sr-Latn-CS" sz="2800" b="1" dirty="0">
                <a:solidFill>
                  <a:schemeClr val="bg1"/>
                </a:solidFill>
                <a:latin typeface="Tahoma" pitchFamily="34" charset="0"/>
              </a:rPr>
              <a:t>NE DA BUDE </a:t>
            </a:r>
            <a:r>
              <a:rPr lang="sr-Latn-CS" sz="2800" dirty="0">
                <a:solidFill>
                  <a:schemeClr val="bg1"/>
                </a:solidFill>
                <a:latin typeface="Tahoma" pitchFamily="34" charset="0"/>
              </a:rPr>
              <a:t>prezentacija!</a:t>
            </a:r>
            <a:endParaRPr lang="en-US" sz="2800" dirty="0">
              <a:solidFill>
                <a:schemeClr val="bg1"/>
              </a:solidFill>
              <a:latin typeface="Tahoma" pitchFamily="34" charset="0"/>
            </a:endParaRPr>
          </a:p>
          <a:p>
            <a:pPr eaLnBrk="1" hangingPunct="1">
              <a:spcAft>
                <a:spcPts val="1200"/>
              </a:spcAft>
            </a:pPr>
            <a:r>
              <a:rPr lang="sr-Latn-CS" sz="2800" dirty="0">
                <a:solidFill>
                  <a:schemeClr val="bg1"/>
                </a:solidFill>
                <a:latin typeface="Tahoma" pitchFamily="34" charset="0"/>
              </a:rPr>
              <a:t>Ako ćete samo da čitate sa slajdova, pošaljite im slajdove!</a:t>
            </a:r>
          </a:p>
          <a:p>
            <a:pPr eaLnBrk="1" hangingPunct="1">
              <a:spcAft>
                <a:spcPts val="1200"/>
              </a:spcAft>
            </a:pPr>
            <a:r>
              <a:rPr lang="sr-Latn-CS" sz="2800" dirty="0">
                <a:solidFill>
                  <a:schemeClr val="bg1"/>
                </a:solidFill>
                <a:latin typeface="Tahoma" pitchFamily="34" charset="0"/>
              </a:rPr>
              <a:t>Zapamtite, samo vi možete da sprečite</a:t>
            </a:r>
            <a:endParaRPr lang="en-US" sz="2800" dirty="0">
              <a:solidFill>
                <a:schemeClr val="bg1"/>
              </a:solidFill>
              <a:latin typeface="Tahoma" pitchFamily="34" charset="0"/>
            </a:endParaRPr>
          </a:p>
          <a:p>
            <a:pPr algn="ctr" eaLnBrk="1" hangingPunct="1">
              <a:spcAft>
                <a:spcPts val="1200"/>
              </a:spcAft>
              <a:buFontTx/>
              <a:buNone/>
            </a:pPr>
            <a:r>
              <a:rPr lang="en-US" sz="2800" b="1" dirty="0">
                <a:solidFill>
                  <a:srgbClr val="FF9900"/>
                </a:solidFill>
                <a:latin typeface="Tahoma" pitchFamily="34" charset="0"/>
              </a:rPr>
              <a:t>        “</a:t>
            </a:r>
            <a:r>
              <a:rPr lang="sr-Latn-CS" sz="2800" b="1" dirty="0">
                <a:solidFill>
                  <a:srgbClr val="FF9900"/>
                </a:solidFill>
                <a:latin typeface="Tahoma" pitchFamily="34" charset="0"/>
              </a:rPr>
              <a:t>Smrt od dosadnog </a:t>
            </a:r>
            <a:r>
              <a:rPr lang="en-US" sz="2800" b="1" i="1" dirty="0">
                <a:solidFill>
                  <a:srgbClr val="FF9900"/>
                </a:solidFill>
                <a:latin typeface="Tahoma" pitchFamily="34" charset="0"/>
              </a:rPr>
              <a:t>PowerPoint</a:t>
            </a:r>
            <a:r>
              <a:rPr lang="sr-Latn-CS" sz="2800" b="1" i="1" dirty="0">
                <a:solidFill>
                  <a:srgbClr val="FF9900"/>
                </a:solidFill>
                <a:latin typeface="Tahoma" pitchFamily="34" charset="0"/>
              </a:rPr>
              <a:t>a</a:t>
            </a:r>
            <a:r>
              <a:rPr lang="en-US" sz="2800" b="1" dirty="0">
                <a:solidFill>
                  <a:srgbClr val="FF9900"/>
                </a:solidFill>
                <a:latin typeface="Tahoma" pitchFamily="34" charset="0"/>
              </a:rPr>
              <a:t>”</a:t>
            </a:r>
          </a:p>
          <a:p>
            <a:pPr eaLnBrk="1" hangingPunct="1">
              <a:buFontTx/>
              <a:buNone/>
            </a:pPr>
            <a:endParaRPr lang="en-US" sz="2800" b="1" dirty="0">
              <a:solidFill>
                <a:srgbClr val="FF9900"/>
              </a:solidFill>
              <a:latin typeface="Tahoma" pitchFamily="34" charset="0"/>
            </a:endParaRPr>
          </a:p>
        </p:txBody>
      </p:sp>
      <p:graphicFrame>
        <p:nvGraphicFramePr>
          <p:cNvPr id="29706" name="Object 10"/>
          <p:cNvGraphicFramePr>
            <a:graphicFrameLocks noGrp="1" noChangeAspect="1"/>
          </p:cNvGraphicFramePr>
          <p:nvPr>
            <p:ph sz="half" idx="2"/>
          </p:nvPr>
        </p:nvGraphicFramePr>
        <p:xfrm>
          <a:off x="8153400" y="304801"/>
          <a:ext cx="1720850" cy="1712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Clip" r:id="rId2" imgW="1720800" imgH="1712520" progId="">
                  <p:embed/>
                </p:oleObj>
              </mc:Choice>
              <mc:Fallback>
                <p:oleObj name="Clip" r:id="rId2" imgW="1720800" imgH="1712520" progId="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153400" y="304801"/>
                        <a:ext cx="1720850" cy="17129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970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970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97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297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1588"/>
            <a:ext cx="12192000" cy="6856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 Box 2"/>
          <p:cNvSpPr txBox="1">
            <a:spLocks noChangeArrowheads="1"/>
          </p:cNvSpPr>
          <p:nvPr/>
        </p:nvSpPr>
        <p:spPr bwMode="auto">
          <a:xfrm>
            <a:off x="762000" y="1905000"/>
            <a:ext cx="10668000" cy="46166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30188" indent="-230188" eaLnBrk="0" hangingPunct="0">
              <a:spcAft>
                <a:spcPct val="50000"/>
              </a:spcAft>
              <a:buFontTx/>
              <a:buChar char="•"/>
            </a:pPr>
            <a:r>
              <a:rPr lang="sr-Latn-CS" sz="2800" dirty="0" err="1">
                <a:solidFill>
                  <a:schemeClr val="bg1"/>
                </a:solidFill>
                <a:latin typeface="Tahoma" pitchFamily="34" charset="0"/>
              </a:rPr>
              <a:t>Layout</a:t>
            </a:r>
            <a:r>
              <a:rPr lang="sr-Latn-CS" sz="2800" dirty="0">
                <a:solidFill>
                  <a:schemeClr val="bg1"/>
                </a:solidFill>
                <a:latin typeface="Tahoma" pitchFamily="34" charset="0"/>
              </a:rPr>
              <a:t> (forma) kog se pridržavamo na svim slajdovima daje osećaj celovitosti prezentacije.</a:t>
            </a:r>
          </a:p>
          <a:p>
            <a:pPr marL="230188" indent="-230188" eaLnBrk="0" hangingPunct="0">
              <a:spcAft>
                <a:spcPct val="50000"/>
              </a:spcAft>
              <a:buFontTx/>
              <a:buChar char="•"/>
            </a:pPr>
            <a:r>
              <a:rPr lang="sr-Latn-CS" sz="2800" dirty="0">
                <a:solidFill>
                  <a:schemeClr val="bg1"/>
                </a:solidFill>
                <a:latin typeface="Tahoma" pitchFamily="34" charset="0"/>
              </a:rPr>
              <a:t>Naslovi, podnaslovi i logoi treba da se pojavljuju na istim mestima na svakom slajdu.</a:t>
            </a:r>
            <a:endParaRPr lang="en-US" sz="2800" dirty="0">
              <a:solidFill>
                <a:schemeClr val="bg1"/>
              </a:solidFill>
              <a:latin typeface="Tahoma" pitchFamily="34" charset="0"/>
            </a:endParaRPr>
          </a:p>
          <a:p>
            <a:pPr marL="230188" indent="-230188" eaLnBrk="0" hangingPunct="0">
              <a:spcAft>
                <a:spcPct val="50000"/>
              </a:spcAft>
              <a:buFontTx/>
              <a:buChar char="•"/>
            </a:pPr>
            <a:r>
              <a:rPr lang="sr-Latn-CS" sz="2800" dirty="0">
                <a:solidFill>
                  <a:schemeClr val="bg1"/>
                </a:solidFill>
                <a:latin typeface="Tahoma" pitchFamily="34" charset="0"/>
              </a:rPr>
              <a:t>Margine, fontovi, veličina fontova i boje</a:t>
            </a:r>
            <a:r>
              <a:rPr lang="en-US" sz="2800" dirty="0">
                <a:solidFill>
                  <a:schemeClr val="bg1"/>
                </a:solidFill>
                <a:latin typeface="Tahoma" pitchFamily="34" charset="0"/>
              </a:rPr>
              <a:t> </a:t>
            </a:r>
            <a:r>
              <a:rPr lang="sr-Latn-CS" sz="2800" dirty="0">
                <a:solidFill>
                  <a:schemeClr val="bg1"/>
                </a:solidFill>
                <a:latin typeface="Tahoma" pitchFamily="34" charset="0"/>
              </a:rPr>
              <a:t>treba da budu usklađene sa grafikom koja se nalazi na istom standardnom mestu na svakom slajdu.</a:t>
            </a:r>
            <a:endParaRPr lang="en-US" sz="2800" dirty="0">
              <a:solidFill>
                <a:schemeClr val="bg1"/>
              </a:solidFill>
              <a:latin typeface="Tahoma" pitchFamily="34" charset="0"/>
            </a:endParaRPr>
          </a:p>
          <a:p>
            <a:pPr marL="230188" indent="-230188" eaLnBrk="0" hangingPunct="0">
              <a:spcAft>
                <a:spcPct val="50000"/>
              </a:spcAft>
              <a:buFontTx/>
              <a:buChar char="•"/>
            </a:pPr>
            <a:r>
              <a:rPr lang="sr-Latn-CS" sz="2800" dirty="0">
                <a:solidFill>
                  <a:schemeClr val="bg1"/>
                </a:solidFill>
                <a:latin typeface="Tahoma" pitchFamily="34" charset="0"/>
              </a:rPr>
              <a:t>Linije, okviri, </a:t>
            </a:r>
            <a:r>
              <a:rPr lang="sr-Latn-CS" sz="2800" dirty="0" err="1">
                <a:solidFill>
                  <a:schemeClr val="bg1"/>
                </a:solidFill>
                <a:latin typeface="Tahoma" pitchFamily="34" charset="0"/>
              </a:rPr>
              <a:t>box</a:t>
            </a:r>
            <a:r>
              <a:rPr lang="sr-Latn-CS" sz="2800" dirty="0">
                <a:solidFill>
                  <a:schemeClr val="bg1"/>
                </a:solidFill>
                <a:latin typeface="Tahoma" pitchFamily="34" charset="0"/>
              </a:rPr>
              <a:t>-ovi</a:t>
            </a:r>
            <a:r>
              <a:rPr lang="en-US" sz="2800" dirty="0">
                <a:solidFill>
                  <a:schemeClr val="bg1"/>
                </a:solidFill>
                <a:latin typeface="Tahoma" pitchFamily="34" charset="0"/>
              </a:rPr>
              <a:t> </a:t>
            </a:r>
            <a:r>
              <a:rPr lang="sr-Latn-CS" sz="2800" dirty="0">
                <a:solidFill>
                  <a:schemeClr val="bg1"/>
                </a:solidFill>
                <a:latin typeface="Tahoma" pitchFamily="34" charset="0"/>
              </a:rPr>
              <a:t>i prazan prostor trebaju takođe da budu konzistentni kroz celu prezentaciju.</a:t>
            </a:r>
            <a:endParaRPr lang="en-US" sz="2800" dirty="0">
              <a:solidFill>
                <a:schemeClr val="bg1"/>
              </a:solidFill>
              <a:latin typeface="Verdana" pitchFamily="34" charset="0"/>
            </a:endParaRPr>
          </a:p>
        </p:txBody>
      </p:sp>
      <p:sp>
        <p:nvSpPr>
          <p:cNvPr id="131075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1981200" y="533400"/>
            <a:ext cx="83058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sz="40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PowerPoint </a:t>
            </a:r>
            <a:r>
              <a:rPr lang="sr-Latn-CS" sz="40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Layout </a:t>
            </a:r>
            <a:endParaRPr lang="en-US" sz="4000" b="1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ahoma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/>
          <p:cNvSpPr>
            <a:spLocks noGrp="1" noChangeArrowheads="1"/>
          </p:cNvSpPr>
          <p:nvPr>
            <p:ph type="title"/>
          </p:nvPr>
        </p:nvSpPr>
        <p:spPr>
          <a:xfrm>
            <a:off x="2209800" y="381000"/>
            <a:ext cx="77724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sz="50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Font</a:t>
            </a:r>
            <a:r>
              <a:rPr lang="sr-Latn-CS" sz="50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ovi</a:t>
            </a:r>
            <a:r>
              <a:rPr lang="en-US" sz="50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	</a:t>
            </a:r>
          </a:p>
        </p:txBody>
      </p:sp>
      <p:sp>
        <p:nvSpPr>
          <p:cNvPr id="890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1752600"/>
            <a:ext cx="10439400" cy="4114800"/>
          </a:xfrm>
        </p:spPr>
        <p:txBody>
          <a:bodyPr/>
          <a:lstStyle/>
          <a:p>
            <a:pPr eaLnBrk="1" hangingPunct="1">
              <a:defRPr/>
            </a:pPr>
            <a:r>
              <a:rPr lang="sr-Latn-CS" dirty="0">
                <a:solidFill>
                  <a:schemeClr val="bg1"/>
                </a:solidFill>
                <a:latin typeface="Tahoma" pitchFamily="34" charset="0"/>
              </a:rPr>
              <a:t>Fontovi treba da budu stilski čitljivi.</a:t>
            </a:r>
            <a:endParaRPr lang="en-US" dirty="0">
              <a:solidFill>
                <a:schemeClr val="bg1"/>
              </a:solidFill>
              <a:latin typeface="Tahoma" pitchFamily="34" charset="0"/>
            </a:endParaRPr>
          </a:p>
          <a:p>
            <a:pPr lvl="1" eaLnBrk="1" hangingPunct="1">
              <a:defRPr/>
            </a:pPr>
            <a:r>
              <a:rPr lang="sr-Latn-CS" sz="3000" dirty="0">
                <a:solidFill>
                  <a:schemeClr val="bg1"/>
                </a:solidFill>
                <a:latin typeface="Tahoma" pitchFamily="34" charset="0"/>
                <a:ea typeface="ＭＳ Ｐゴシック" pitchFamily="34" charset="-128"/>
              </a:rPr>
              <a:t>Preporučeni</a:t>
            </a:r>
            <a:r>
              <a:rPr lang="en-US" sz="3000" dirty="0">
                <a:solidFill>
                  <a:schemeClr val="bg1"/>
                </a:solidFill>
                <a:latin typeface="Tahoma" pitchFamily="34" charset="0"/>
                <a:ea typeface="ＭＳ Ｐゴシック" pitchFamily="34" charset="-128"/>
              </a:rPr>
              <a:t> font</a:t>
            </a:r>
            <a:r>
              <a:rPr lang="sr-Latn-CS" sz="3000" dirty="0">
                <a:solidFill>
                  <a:schemeClr val="bg1"/>
                </a:solidFill>
                <a:latin typeface="Tahoma" pitchFamily="34" charset="0"/>
                <a:ea typeface="ＭＳ Ｐゴシック" pitchFamily="34" charset="-128"/>
              </a:rPr>
              <a:t>ovi</a:t>
            </a:r>
            <a:r>
              <a:rPr lang="en-US" sz="3000" dirty="0">
                <a:solidFill>
                  <a:schemeClr val="bg1"/>
                </a:solidFill>
                <a:latin typeface="Tahoma" pitchFamily="34" charset="0"/>
                <a:ea typeface="ＭＳ Ｐゴシック" pitchFamily="34" charset="-128"/>
              </a:rPr>
              <a:t>: </a:t>
            </a:r>
            <a:r>
              <a:rPr lang="en-US" sz="3000" dirty="0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rPr>
              <a:t>Arial</a:t>
            </a:r>
            <a:r>
              <a:rPr lang="en-US" sz="3000" dirty="0">
                <a:solidFill>
                  <a:schemeClr val="bg1"/>
                </a:solidFill>
                <a:latin typeface="Tahoma" pitchFamily="34" charset="0"/>
                <a:ea typeface="ＭＳ Ｐゴシック" pitchFamily="34" charset="-128"/>
              </a:rPr>
              <a:t>, Tahoma, </a:t>
            </a:r>
            <a:r>
              <a:rPr lang="en-US" sz="3000" dirty="0">
                <a:solidFill>
                  <a:schemeClr val="bg1"/>
                </a:solidFill>
                <a:latin typeface="Verdana" pitchFamily="34" charset="0"/>
                <a:ea typeface="ＭＳ Ｐゴシック" pitchFamily="34" charset="-128"/>
              </a:rPr>
              <a:t>Verd</a:t>
            </a:r>
            <a:r>
              <a:rPr lang="sr-Latn-RS" sz="3000" dirty="0" err="1">
                <a:solidFill>
                  <a:schemeClr val="bg1"/>
                </a:solidFill>
                <a:latin typeface="Verdana" pitchFamily="34" charset="0"/>
                <a:ea typeface="ＭＳ Ｐゴシック" pitchFamily="34" charset="-128"/>
              </a:rPr>
              <a:t>an</a:t>
            </a:r>
            <a:r>
              <a:rPr lang="en-US" sz="3000" dirty="0">
                <a:solidFill>
                  <a:schemeClr val="bg1"/>
                </a:solidFill>
                <a:latin typeface="Verdana" pitchFamily="34" charset="0"/>
                <a:ea typeface="ＭＳ Ｐゴシック" pitchFamily="34" charset="-128"/>
              </a:rPr>
              <a:t>a</a:t>
            </a:r>
            <a:r>
              <a:rPr lang="sr-Latn-RS" sz="3000" dirty="0">
                <a:solidFill>
                  <a:schemeClr val="bg1"/>
                </a:solidFill>
                <a:latin typeface="Verdana" pitchFamily="34" charset="0"/>
                <a:ea typeface="ＭＳ Ｐゴシック" pitchFamily="34" charset="-128"/>
              </a:rPr>
              <a:t>.</a:t>
            </a:r>
            <a:endParaRPr lang="en-US" sz="3000" dirty="0">
              <a:solidFill>
                <a:schemeClr val="bg1"/>
              </a:solidFill>
              <a:latin typeface="Verdana" pitchFamily="34" charset="0"/>
              <a:ea typeface="ＭＳ Ｐゴシック" pitchFamily="34" charset="-128"/>
            </a:endParaRPr>
          </a:p>
          <a:p>
            <a:pPr eaLnBrk="1" hangingPunct="1">
              <a:defRPr/>
            </a:pPr>
            <a:r>
              <a:rPr lang="sr-Latn-CS" dirty="0">
                <a:solidFill>
                  <a:schemeClr val="bg1"/>
                </a:solidFill>
                <a:latin typeface="Tahoma" pitchFamily="34" charset="0"/>
              </a:rPr>
              <a:t>Standardizujte font kroz celu prezentaciju.</a:t>
            </a:r>
            <a:endParaRPr lang="en-US" dirty="0">
              <a:solidFill>
                <a:schemeClr val="bg1"/>
              </a:solidFill>
              <a:latin typeface="Tahoma" pitchFamily="34" charset="0"/>
            </a:endParaRPr>
          </a:p>
          <a:p>
            <a:pPr lvl="1" eaLnBrk="1" hangingPunct="1">
              <a:defRPr/>
            </a:pPr>
            <a:r>
              <a:rPr lang="sr-Latn-CS" sz="3000" dirty="0">
                <a:solidFill>
                  <a:schemeClr val="bg1"/>
                </a:solidFill>
                <a:latin typeface="Tahoma" pitchFamily="34" charset="0"/>
                <a:ea typeface="ＭＳ Ｐゴシック" pitchFamily="34" charset="-128"/>
              </a:rPr>
              <a:t>Ova prezentacija je u </a:t>
            </a:r>
            <a:r>
              <a:rPr lang="en-US" sz="3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ea typeface="ＭＳ Ｐゴシック" pitchFamily="34" charset="-128"/>
              </a:rPr>
              <a:t>Tahoma</a:t>
            </a:r>
            <a:r>
              <a:rPr lang="sr-Latn-CS" sz="3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ea typeface="ＭＳ Ｐゴシック" pitchFamily="34" charset="-128"/>
              </a:rPr>
              <a:t> </a:t>
            </a:r>
            <a:r>
              <a:rPr lang="sr-Latn-CS" sz="300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ea typeface="ＭＳ Ｐゴシック" pitchFamily="34" charset="-128"/>
              </a:rPr>
              <a:t>fontu.</a:t>
            </a:r>
            <a:endParaRPr lang="en-US" sz="3000" dirty="0">
              <a:solidFill>
                <a:schemeClr val="bg1"/>
              </a:solidFill>
              <a:latin typeface="Tahoma" pitchFamily="34" charset="0"/>
              <a:ea typeface="ＭＳ Ｐゴシック" pitchFamily="34" charset="-128"/>
            </a:endParaRPr>
          </a:p>
          <a:p>
            <a:pPr lvl="1" eaLnBrk="1" hangingPunct="1">
              <a:defRPr/>
            </a:pPr>
            <a:endParaRPr lang="en-US" sz="3200" dirty="0">
              <a:latin typeface="Verdana" pitchFamily="34" charset="0"/>
              <a:ea typeface="ＭＳ Ｐゴシック" pitchFamily="34" charset="-128"/>
            </a:endParaRPr>
          </a:p>
          <a:p>
            <a:pPr lvl="2" eaLnBrk="1" hangingPunct="1">
              <a:defRPr/>
            </a:pPr>
            <a:endParaRPr lang="en-US" sz="3200" dirty="0">
              <a:latin typeface="Tahoma" pitchFamily="34" charset="0"/>
              <a:ea typeface="ＭＳ Ｐゴシック" pitchFamily="34" charset="-128"/>
            </a:endParaRPr>
          </a:p>
          <a:p>
            <a:pPr lvl="1" eaLnBrk="1" hangingPunct="1">
              <a:defRPr/>
            </a:pPr>
            <a:endParaRPr lang="en-US" dirty="0">
              <a:latin typeface="Arial" pitchFamily="34" charset="0"/>
              <a:ea typeface="ＭＳ Ｐゴシック" pitchFamily="34" charset="-128"/>
            </a:endParaRPr>
          </a:p>
        </p:txBody>
      </p:sp>
      <p:grpSp>
        <p:nvGrpSpPr>
          <p:cNvPr id="2" name="Group 7"/>
          <p:cNvGrpSpPr>
            <a:grpSpLocks/>
          </p:cNvGrpSpPr>
          <p:nvPr/>
        </p:nvGrpSpPr>
        <p:grpSpPr bwMode="auto">
          <a:xfrm>
            <a:off x="7543800" y="3962400"/>
            <a:ext cx="3886200" cy="2590800"/>
            <a:chOff x="3792" y="3120"/>
            <a:chExt cx="1680" cy="1008"/>
          </a:xfrm>
        </p:grpSpPr>
        <p:sp>
          <p:nvSpPr>
            <p:cNvPr id="12293" name="AutoShape 4"/>
            <p:cNvSpPr>
              <a:spLocks noChangeArrowheads="1"/>
            </p:cNvSpPr>
            <p:nvPr/>
          </p:nvSpPr>
          <p:spPr bwMode="auto">
            <a:xfrm>
              <a:off x="3792" y="3120"/>
              <a:ext cx="1680" cy="1008"/>
            </a:xfrm>
            <a:prstGeom prst="irregularSeal2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eaLnBrk="0" hangingPunct="0"/>
              <a:endParaRPr lang="sr-Latn-CS"/>
            </a:p>
          </p:txBody>
        </p:sp>
        <p:sp>
          <p:nvSpPr>
            <p:cNvPr id="12294" name="Text Box 5"/>
            <p:cNvSpPr txBox="1">
              <a:spLocks noChangeArrowheads="1"/>
            </p:cNvSpPr>
            <p:nvPr/>
          </p:nvSpPr>
          <p:spPr bwMode="auto">
            <a:xfrm>
              <a:off x="4080" y="3510"/>
              <a:ext cx="912" cy="330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sr-Latn-CS" sz="2800" b="1">
                  <a:solidFill>
                    <a:schemeClr val="tx2"/>
                  </a:solidFill>
                  <a:latin typeface="Tahoma" pitchFamily="34" charset="0"/>
                </a:rPr>
                <a:t>Valja</a:t>
              </a:r>
              <a:r>
                <a:rPr lang="en-US" sz="2800" b="1">
                  <a:solidFill>
                    <a:schemeClr val="tx2"/>
                  </a:solidFill>
                  <a:latin typeface="Tahoma" pitchFamily="34" charset="0"/>
                </a:rPr>
                <a:t> !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4" name="Text Box 8"/>
          <p:cNvSpPr txBox="1">
            <a:spLocks noChangeArrowheads="1"/>
          </p:cNvSpPr>
          <p:nvPr/>
        </p:nvSpPr>
        <p:spPr bwMode="auto">
          <a:xfrm>
            <a:off x="2209800" y="2286000"/>
            <a:ext cx="7772400" cy="42780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 eaLnBrk="0" hangingPunct="0">
              <a:buFontTx/>
              <a:buChar char="•"/>
            </a:pPr>
            <a:r>
              <a:rPr lang="sr-Latn-CS" sz="4000" dirty="0">
                <a:solidFill>
                  <a:schemeClr val="bg1"/>
                </a:solidFill>
                <a:latin typeface="Verdana" pitchFamily="34" charset="0"/>
              </a:rPr>
              <a:t>Dobra veličina za naslov </a:t>
            </a:r>
            <a:r>
              <a:rPr lang="en-US" sz="4000" dirty="0">
                <a:solidFill>
                  <a:schemeClr val="bg1"/>
                </a:solidFill>
                <a:latin typeface="Verdana" pitchFamily="34" charset="0"/>
              </a:rPr>
              <a:t> Verdana 40 point</a:t>
            </a:r>
          </a:p>
          <a:p>
            <a:pPr marL="457200" indent="-457200" eaLnBrk="0" hangingPunct="0">
              <a:buFontTx/>
              <a:buChar char="•"/>
            </a:pPr>
            <a:endParaRPr lang="en-US" dirty="0">
              <a:solidFill>
                <a:schemeClr val="bg1"/>
              </a:solidFill>
              <a:latin typeface="Verdana" pitchFamily="34" charset="0"/>
            </a:endParaRPr>
          </a:p>
          <a:p>
            <a:pPr marL="457200" indent="-457200" eaLnBrk="0" hangingPunct="0">
              <a:buFontTx/>
              <a:buChar char="•"/>
            </a:pPr>
            <a:r>
              <a:rPr lang="sr-Latn-CS" sz="3200" dirty="0">
                <a:solidFill>
                  <a:schemeClr val="bg1"/>
                </a:solidFill>
                <a:latin typeface="Verdana" pitchFamily="34" charset="0"/>
              </a:rPr>
              <a:t>Dobra veličina za podnaslov ili za nabrajanje -</a:t>
            </a:r>
            <a:r>
              <a:rPr lang="en-US" sz="3200" dirty="0">
                <a:solidFill>
                  <a:schemeClr val="bg1"/>
                </a:solidFill>
                <a:latin typeface="Verdana" pitchFamily="34" charset="0"/>
              </a:rPr>
              <a:t> Verdana 32 point</a:t>
            </a:r>
          </a:p>
          <a:p>
            <a:pPr marL="457200" indent="-457200" eaLnBrk="0" hangingPunct="0">
              <a:buFontTx/>
              <a:buChar char="•"/>
            </a:pPr>
            <a:endParaRPr lang="en-US" dirty="0">
              <a:solidFill>
                <a:schemeClr val="bg1"/>
              </a:solidFill>
              <a:latin typeface="Verdana" pitchFamily="34" charset="0"/>
            </a:endParaRPr>
          </a:p>
          <a:p>
            <a:pPr marL="457200" indent="-457200" eaLnBrk="0" hangingPunct="0">
              <a:buFontTx/>
              <a:buChar char="•"/>
            </a:pPr>
            <a:r>
              <a:rPr lang="sr-Latn-CS" sz="2800" dirty="0">
                <a:solidFill>
                  <a:schemeClr val="bg1"/>
                </a:solidFill>
                <a:latin typeface="Verdana" pitchFamily="34" charset="0"/>
              </a:rPr>
              <a:t>Obični tekst ne bi trebao da bude manji od ovoga - </a:t>
            </a:r>
            <a:r>
              <a:rPr lang="en-US" sz="2800" dirty="0">
                <a:solidFill>
                  <a:schemeClr val="bg1"/>
                </a:solidFill>
                <a:latin typeface="Verdana" pitchFamily="34" charset="0"/>
              </a:rPr>
              <a:t>Verdana 2</a:t>
            </a:r>
            <a:r>
              <a:rPr lang="sr-Latn-RS" sz="2800" dirty="0">
                <a:solidFill>
                  <a:schemeClr val="bg1"/>
                </a:solidFill>
                <a:latin typeface="Verdana" pitchFamily="34" charset="0"/>
              </a:rPr>
              <a:t>8</a:t>
            </a:r>
            <a:r>
              <a:rPr lang="en-US" sz="2800" dirty="0">
                <a:solidFill>
                  <a:schemeClr val="bg1"/>
                </a:solidFill>
                <a:latin typeface="Verdana" pitchFamily="34" charset="0"/>
              </a:rPr>
              <a:t> point</a:t>
            </a:r>
          </a:p>
          <a:p>
            <a:pPr marL="457200" indent="-457200" eaLnBrk="0" hangingPunct="0">
              <a:buFontTx/>
              <a:buChar char="•"/>
            </a:pPr>
            <a:endParaRPr lang="en-US" dirty="0">
              <a:solidFill>
                <a:schemeClr val="bg1"/>
              </a:solidFill>
              <a:latin typeface="Verdana" pitchFamily="34" charset="0"/>
            </a:endParaRPr>
          </a:p>
          <a:p>
            <a:pPr marL="457200" indent="-457200" eaLnBrk="0" hangingPunct="0">
              <a:buFontTx/>
              <a:buChar char="•"/>
            </a:pPr>
            <a:r>
              <a:rPr lang="sr-Latn-CS" sz="1200" dirty="0">
                <a:solidFill>
                  <a:schemeClr val="bg1"/>
                </a:solidFill>
                <a:latin typeface="Verdana" pitchFamily="34" charset="0"/>
              </a:rPr>
              <a:t>Ova veličina se ne preporučuje za prezentacije</a:t>
            </a:r>
            <a:r>
              <a:rPr lang="en-US" sz="1200" dirty="0">
                <a:solidFill>
                  <a:schemeClr val="bg1"/>
                </a:solidFill>
                <a:latin typeface="Verdana" pitchFamily="34" charset="0"/>
              </a:rPr>
              <a:t>. Verdana 12 point.</a:t>
            </a:r>
          </a:p>
        </p:txBody>
      </p:sp>
      <p:sp>
        <p:nvSpPr>
          <p:cNvPr id="4108" name="Rectangle 12"/>
          <p:cNvSpPr>
            <a:spLocks noChangeArrowheads="1"/>
          </p:cNvSpPr>
          <p:nvPr/>
        </p:nvSpPr>
        <p:spPr bwMode="auto">
          <a:xfrm>
            <a:off x="2209800" y="1524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sr-Latn-CS" sz="42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Veličina fonta</a:t>
            </a:r>
            <a:endParaRPr lang="en-US" sz="4200" b="1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ahoma" pitchFamily="34" charset="0"/>
            </a:endParaRPr>
          </a:p>
        </p:txBody>
      </p:sp>
      <p:sp>
        <p:nvSpPr>
          <p:cNvPr id="13316" name="Rectangle 14"/>
          <p:cNvSpPr>
            <a:spLocks noChangeArrowheads="1"/>
          </p:cNvSpPr>
          <p:nvPr/>
        </p:nvSpPr>
        <p:spPr bwMode="auto">
          <a:xfrm>
            <a:off x="990600" y="1295401"/>
            <a:ext cx="9906000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 algn="ctr" eaLnBrk="0" hangingPunct="0">
              <a:buFont typeface="Wingdings" panose="05000000000000000000" pitchFamily="2" charset="2"/>
              <a:buChar char="q"/>
            </a:pPr>
            <a:r>
              <a:rPr lang="sr-Latn-CS" sz="2800" b="1" u="sng" dirty="0">
                <a:solidFill>
                  <a:schemeClr val="bg1"/>
                </a:solidFill>
                <a:latin typeface="Tahoma" pitchFamily="34" charset="0"/>
              </a:rPr>
              <a:t>Što veći, to bolji</a:t>
            </a:r>
            <a:r>
              <a:rPr lang="en-US" sz="2800" b="1" u="sng" dirty="0">
                <a:solidFill>
                  <a:schemeClr val="bg1"/>
                </a:solidFill>
                <a:latin typeface="Tahoma" pitchFamily="34" charset="0"/>
              </a:rPr>
              <a:t>.  </a:t>
            </a:r>
            <a:r>
              <a:rPr lang="sr-Latn-CS" sz="2800" b="1" u="sng" dirty="0">
                <a:solidFill>
                  <a:schemeClr val="bg1"/>
                </a:solidFill>
                <a:latin typeface="Tahoma" pitchFamily="34" charset="0"/>
              </a:rPr>
              <a:t>Zapamtite</a:t>
            </a:r>
            <a:r>
              <a:rPr lang="en-US" sz="2800" b="1" u="sng" dirty="0">
                <a:solidFill>
                  <a:schemeClr val="bg1"/>
                </a:solidFill>
                <a:latin typeface="Tahoma" pitchFamily="34" charset="0"/>
              </a:rPr>
              <a:t>, </a:t>
            </a:r>
            <a:r>
              <a:rPr lang="sr-Latn-CS" sz="2800" b="1" u="sng" dirty="0">
                <a:solidFill>
                  <a:schemeClr val="bg1"/>
                </a:solidFill>
                <a:latin typeface="Tahoma" pitchFamily="34" charset="0"/>
              </a:rPr>
              <a:t>vaši slajdovi moraju biti čitljivi, čak i ljudima u zadnjem redu! </a:t>
            </a:r>
            <a:endParaRPr lang="en-US" sz="2800" b="1" u="sng" dirty="0">
              <a:solidFill>
                <a:schemeClr val="bg1"/>
              </a:solidFill>
              <a:latin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41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41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32" name="Text Box 12"/>
          <p:cNvSpPr txBox="1">
            <a:spLocks noChangeArrowheads="1"/>
          </p:cNvSpPr>
          <p:nvPr/>
        </p:nvSpPr>
        <p:spPr bwMode="auto">
          <a:xfrm>
            <a:off x="2133601" y="6111876"/>
            <a:ext cx="3161956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sr-Latn-RS" sz="1200" dirty="0">
                <a:solidFill>
                  <a:schemeClr val="bg1"/>
                </a:solidFill>
                <a:latin typeface="Verdana" pitchFamily="34" charset="0"/>
              </a:rPr>
              <a:t>Datum izrade projekta</a:t>
            </a:r>
            <a:r>
              <a:rPr lang="en-US" sz="1200" dirty="0">
                <a:solidFill>
                  <a:schemeClr val="bg1"/>
                </a:solidFill>
                <a:latin typeface="Verdana" pitchFamily="34" charset="0"/>
              </a:rPr>
              <a:t>:  </a:t>
            </a:r>
            <a:r>
              <a:rPr lang="sr-Latn-CS" sz="1200" dirty="0">
                <a:solidFill>
                  <a:schemeClr val="bg1"/>
                </a:solidFill>
                <a:latin typeface="Verdana" pitchFamily="34" charset="0"/>
              </a:rPr>
              <a:t>10. 10. 2022.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5133" name="Text Box 13"/>
          <p:cNvSpPr txBox="1">
            <a:spLocks noChangeArrowheads="1"/>
          </p:cNvSpPr>
          <p:nvPr/>
        </p:nvSpPr>
        <p:spPr bwMode="auto">
          <a:xfrm>
            <a:off x="8001000" y="6172201"/>
            <a:ext cx="2930418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sr-Latn-CS" sz="1200" dirty="0">
                <a:solidFill>
                  <a:schemeClr val="bg1"/>
                </a:solidFill>
                <a:latin typeface="Verdana" pitchFamily="34" charset="0"/>
              </a:rPr>
              <a:t>Osnovnoškolsko obrazovanje Srbije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5137" name="Rectangle 17"/>
          <p:cNvSpPr>
            <a:spLocks noChangeArrowheads="1"/>
          </p:cNvSpPr>
          <p:nvPr/>
        </p:nvSpPr>
        <p:spPr bwMode="auto">
          <a:xfrm>
            <a:off x="2209800" y="1524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sr-Latn-CS" sz="42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Veličina f</a:t>
            </a:r>
            <a:r>
              <a:rPr lang="en-US" sz="42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ont</a:t>
            </a:r>
            <a:r>
              <a:rPr lang="sr-Latn-CS" sz="42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a</a:t>
            </a:r>
            <a:endParaRPr lang="en-US" sz="4200" b="1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ahoma" pitchFamily="34" charset="0"/>
            </a:endParaRPr>
          </a:p>
        </p:txBody>
      </p:sp>
      <p:sp>
        <p:nvSpPr>
          <p:cNvPr id="5139" name="Rectangle 19"/>
          <p:cNvSpPr>
            <a:spLocks noGrp="1" noChangeArrowheads="1"/>
          </p:cNvSpPr>
          <p:nvPr>
            <p:ph type="body" idx="1"/>
          </p:nvPr>
        </p:nvSpPr>
        <p:spPr>
          <a:xfrm>
            <a:off x="2133600" y="2514600"/>
            <a:ext cx="7772400" cy="2057400"/>
          </a:xfrm>
        </p:spPr>
        <p:txBody>
          <a:bodyPr/>
          <a:lstStyle/>
          <a:p>
            <a:pPr eaLnBrk="1" hangingPunct="1">
              <a:buFont typeface="Wingdings" pitchFamily="2" charset="2"/>
              <a:buChar char="¬"/>
            </a:pPr>
            <a:r>
              <a:rPr lang="sr-Latn-CS" sz="1400" b="1" i="1">
                <a:solidFill>
                  <a:schemeClr val="bg1"/>
                </a:solidFill>
                <a:latin typeface="Garamond" pitchFamily="18" charset="0"/>
              </a:rPr>
              <a:t>Šta vam ovo kaže?</a:t>
            </a:r>
            <a:r>
              <a:rPr lang="en-US" sz="1400" b="1" i="1">
                <a:solidFill>
                  <a:schemeClr val="bg1"/>
                </a:solidFill>
                <a:latin typeface="Garamond" pitchFamily="18" charset="0"/>
              </a:rPr>
              <a:t> Garamond Font, Italic, Bold  12pt.</a:t>
            </a:r>
          </a:p>
          <a:p>
            <a:pPr eaLnBrk="1" hangingPunct="1">
              <a:buFont typeface="Wingdings" pitchFamily="2" charset="2"/>
              <a:buChar char="¬"/>
            </a:pPr>
            <a:endParaRPr lang="en-US" sz="1400" b="1" i="1">
              <a:solidFill>
                <a:schemeClr val="bg1"/>
              </a:solidFill>
              <a:latin typeface="Garamond" pitchFamily="18" charset="0"/>
            </a:endParaRPr>
          </a:p>
          <a:p>
            <a:pPr eaLnBrk="1" hangingPunct="1"/>
            <a:r>
              <a:rPr lang="sr-Latn-CS" sz="1400" b="1">
                <a:solidFill>
                  <a:schemeClr val="bg1"/>
                </a:solidFill>
              </a:rPr>
              <a:t>Ovaj je veoma težak za čitanje</a:t>
            </a:r>
            <a:r>
              <a:rPr lang="en-US" sz="1400" b="1">
                <a:solidFill>
                  <a:schemeClr val="bg1"/>
                </a:solidFill>
              </a:rPr>
              <a:t>. Times Font, Bold, 12pt.</a:t>
            </a:r>
          </a:p>
          <a:p>
            <a:pPr eaLnBrk="1" hangingPunct="1"/>
            <a:endParaRPr lang="en-US" sz="1400" b="1">
              <a:solidFill>
                <a:schemeClr val="bg1"/>
              </a:solidFill>
            </a:endParaRPr>
          </a:p>
          <a:p>
            <a:pPr eaLnBrk="1" hangingPunct="1"/>
            <a:r>
              <a:rPr lang="sr-Latn-CS" sz="1400">
                <a:solidFill>
                  <a:schemeClr val="bg1"/>
                </a:solidFill>
                <a:latin typeface="Century Gothic Bold Italic" charset="0"/>
              </a:rPr>
              <a:t>Ova stavka se može izgubiti</a:t>
            </a:r>
            <a:r>
              <a:rPr lang="en-US" sz="1400">
                <a:solidFill>
                  <a:schemeClr val="bg1"/>
                </a:solidFill>
                <a:latin typeface="Century Gothic Bold Italic" charset="0"/>
              </a:rPr>
              <a:t>. Century Gothic Font, Bold, Italic, 14pt.</a:t>
            </a:r>
          </a:p>
          <a:p>
            <a:pPr eaLnBrk="1" hangingPunct="1"/>
            <a:endParaRPr lang="en-US" sz="1400">
              <a:solidFill>
                <a:schemeClr val="bg1"/>
              </a:solidFill>
              <a:latin typeface="Century Gothic Bold Italic" charset="0"/>
            </a:endParaRPr>
          </a:p>
          <a:p>
            <a:pPr eaLnBrk="1" hangingPunct="1"/>
            <a:r>
              <a:rPr lang="sr-Latn-CS" sz="1200">
                <a:solidFill>
                  <a:schemeClr val="bg1"/>
                </a:solidFill>
                <a:latin typeface="Gill Sans Condensed Bold" charset="0"/>
              </a:rPr>
              <a:t>Niko neće uspeti da pročita ovo</a:t>
            </a:r>
            <a:r>
              <a:rPr lang="en-US" sz="1200">
                <a:solidFill>
                  <a:schemeClr val="bg1"/>
                </a:solidFill>
                <a:latin typeface="Gill Sans Condensed Bold" charset="0"/>
              </a:rPr>
              <a:t>. Gill Sans Font, Condensed Bold, 12pt</a:t>
            </a:r>
          </a:p>
        </p:txBody>
      </p:sp>
      <p:sp>
        <p:nvSpPr>
          <p:cNvPr id="14342" name="Rectangle 20"/>
          <p:cNvSpPr>
            <a:spLocks noChangeArrowheads="1"/>
          </p:cNvSpPr>
          <p:nvPr/>
        </p:nvSpPr>
        <p:spPr bwMode="auto">
          <a:xfrm>
            <a:off x="1905000" y="1258889"/>
            <a:ext cx="8458200" cy="954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eaLnBrk="0" hangingPunct="0">
              <a:buFont typeface="Wingdings" panose="05000000000000000000" pitchFamily="2" charset="2"/>
              <a:buChar char="q"/>
            </a:pP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sr-Latn-CS" sz="2800" dirty="0">
                <a:solidFill>
                  <a:schemeClr val="bg1"/>
                </a:solidFill>
                <a:latin typeface="Tahoma" pitchFamily="34" charset="0"/>
              </a:rPr>
              <a:t>Kombinovanje malih fontova i </a:t>
            </a:r>
            <a:r>
              <a:rPr lang="sr-Latn-CS" sz="2800" dirty="0" err="1">
                <a:solidFill>
                  <a:schemeClr val="bg1"/>
                </a:solidFill>
                <a:latin typeface="Tahoma" pitchFamily="34" charset="0"/>
              </a:rPr>
              <a:t>bold</a:t>
            </a:r>
            <a:r>
              <a:rPr lang="sr-Latn-CS" sz="2800" dirty="0">
                <a:solidFill>
                  <a:schemeClr val="bg1"/>
                </a:solidFill>
                <a:latin typeface="Tahoma" pitchFamily="34" charset="0"/>
              </a:rPr>
              <a:t>-a i </a:t>
            </a:r>
            <a:r>
              <a:rPr lang="sr-Latn-CS" sz="2800" dirty="0" err="1">
                <a:solidFill>
                  <a:schemeClr val="bg1"/>
                </a:solidFill>
                <a:latin typeface="Tahoma" pitchFamily="34" charset="0"/>
              </a:rPr>
              <a:t>italic</a:t>
            </a:r>
            <a:r>
              <a:rPr lang="sr-Latn-CS" sz="2800" dirty="0">
                <a:solidFill>
                  <a:schemeClr val="bg1"/>
                </a:solidFill>
                <a:latin typeface="Tahoma" pitchFamily="34" charset="0"/>
              </a:rPr>
              <a:t>-a se ne preporučuje</a:t>
            </a:r>
            <a:r>
              <a:rPr lang="en-US" sz="2800" dirty="0">
                <a:solidFill>
                  <a:schemeClr val="bg1"/>
                </a:solidFill>
                <a:latin typeface="Tahoma" pitchFamily="34" charset="0"/>
              </a:rPr>
              <a:t>:</a:t>
            </a:r>
          </a:p>
        </p:txBody>
      </p:sp>
      <p:sp>
        <p:nvSpPr>
          <p:cNvPr id="5141" name="Rectangle 21"/>
          <p:cNvSpPr>
            <a:spLocks noChangeArrowheads="1"/>
          </p:cNvSpPr>
          <p:nvPr/>
        </p:nvSpPr>
        <p:spPr bwMode="auto">
          <a:xfrm>
            <a:off x="2209800" y="5029201"/>
            <a:ext cx="7848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buFont typeface="Wingdings" pitchFamily="2" charset="2"/>
              <a:buChar char="¬"/>
            </a:pPr>
            <a:r>
              <a:rPr lang="sr-Latn-CS" sz="2400">
                <a:solidFill>
                  <a:schemeClr val="bg1"/>
                </a:solidFill>
                <a:latin typeface="Tahoma" pitchFamily="34" charset="0"/>
              </a:rPr>
              <a:t>Mali fontovi su dobri za futer</a:t>
            </a:r>
            <a:r>
              <a:rPr lang="en-US" sz="2400">
                <a:solidFill>
                  <a:schemeClr val="bg1"/>
                </a:solidFill>
                <a:latin typeface="Tahoma" pitchFamily="34" charset="0"/>
              </a:rPr>
              <a:t>, </a:t>
            </a:r>
            <a:r>
              <a:rPr lang="sr-Latn-CS" sz="2400">
                <a:solidFill>
                  <a:schemeClr val="bg1"/>
                </a:solidFill>
                <a:latin typeface="Tahoma" pitchFamily="34" charset="0"/>
              </a:rPr>
              <a:t>kao ovaj</a:t>
            </a:r>
            <a:r>
              <a:rPr lang="en-US" sz="2400">
                <a:solidFill>
                  <a:schemeClr val="bg1"/>
                </a:solidFill>
                <a:latin typeface="Tahoma" pitchFamily="34" charset="0"/>
              </a:rPr>
              <a:t>:</a:t>
            </a:r>
          </a:p>
        </p:txBody>
      </p:sp>
      <p:grpSp>
        <p:nvGrpSpPr>
          <p:cNvPr id="2" name="Group 16"/>
          <p:cNvGrpSpPr>
            <a:grpSpLocks/>
          </p:cNvGrpSpPr>
          <p:nvPr/>
        </p:nvGrpSpPr>
        <p:grpSpPr bwMode="auto">
          <a:xfrm>
            <a:off x="7772400" y="3810000"/>
            <a:ext cx="2895600" cy="1600200"/>
            <a:chOff x="3936" y="1392"/>
            <a:chExt cx="1824" cy="1008"/>
          </a:xfrm>
        </p:grpSpPr>
        <p:sp>
          <p:nvSpPr>
            <p:cNvPr id="14345" name="AutoShape 14"/>
            <p:cNvSpPr>
              <a:spLocks noChangeArrowheads="1"/>
            </p:cNvSpPr>
            <p:nvPr/>
          </p:nvSpPr>
          <p:spPr bwMode="auto">
            <a:xfrm>
              <a:off x="3936" y="1392"/>
              <a:ext cx="1824" cy="1008"/>
            </a:xfrm>
            <a:prstGeom prst="irregularSeal2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eaLnBrk="0" hangingPunct="0"/>
              <a:endParaRPr lang="sr-Latn-CS"/>
            </a:p>
          </p:txBody>
        </p:sp>
        <p:sp>
          <p:nvSpPr>
            <p:cNvPr id="14346" name="Text Box 15"/>
            <p:cNvSpPr txBox="1">
              <a:spLocks noChangeArrowheads="1"/>
            </p:cNvSpPr>
            <p:nvPr/>
          </p:nvSpPr>
          <p:spPr bwMode="auto">
            <a:xfrm>
              <a:off x="4224" y="1776"/>
              <a:ext cx="1248" cy="330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sr-Latn-CS" sz="2800" b="1">
                  <a:solidFill>
                    <a:schemeClr val="tx2"/>
                  </a:solidFill>
                  <a:latin typeface="Tahoma" pitchFamily="34" charset="0"/>
                </a:rPr>
                <a:t>Ne valja</a:t>
              </a:r>
              <a:r>
                <a:rPr lang="en-US" sz="2800" b="1">
                  <a:solidFill>
                    <a:schemeClr val="tx2"/>
                  </a:solidFill>
                  <a:latin typeface="Tahoma" pitchFamily="34" charset="0"/>
                </a:rPr>
                <a:t> !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51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51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51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51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1000" fill="hold"/>
                                        <p:tgtEl>
                                          <p:spTgt spid="51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51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51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51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51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51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1000" fill="hold"/>
                                        <p:tgtEl>
                                          <p:spTgt spid="51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1000" fill="hold"/>
                                        <p:tgtEl>
                                          <p:spTgt spid="51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1000" fill="hold"/>
                                        <p:tgtEl>
                                          <p:spTgt spid="51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1000" fill="hold"/>
                                        <p:tgtEl>
                                          <p:spTgt spid="51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32" grpId="0"/>
      <p:bldP spid="5133" grpId="0"/>
      <p:bldP spid="514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2"/>
          <p:cNvSpPr>
            <a:spLocks noGrp="1" noChangeArrowheads="1"/>
          </p:cNvSpPr>
          <p:nvPr>
            <p:ph type="title"/>
          </p:nvPr>
        </p:nvSpPr>
        <p:spPr>
          <a:xfrm>
            <a:off x="2209800" y="609600"/>
            <a:ext cx="6705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sz="48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Font</a:t>
            </a:r>
            <a:r>
              <a:rPr lang="sr-Latn-CS" sz="48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ovi</a:t>
            </a:r>
            <a:endParaRPr lang="en-US" sz="4800" b="1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ahoma" pitchFamily="34" charset="0"/>
            </a:endParaRPr>
          </a:p>
        </p:txBody>
      </p:sp>
      <p:sp>
        <p:nvSpPr>
          <p:cNvPr id="901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sr-Latn-CS" b="1" dirty="0">
                <a:solidFill>
                  <a:schemeClr val="bg1"/>
                </a:solidFill>
                <a:latin typeface="Monotype Corsiva" pitchFamily="66" charset="0"/>
              </a:rPr>
              <a:t>Ne žrtvujte čitljivost radi stila!</a:t>
            </a:r>
            <a:endParaRPr lang="en-US" b="1" dirty="0">
              <a:solidFill>
                <a:schemeClr val="bg1"/>
              </a:solidFill>
              <a:latin typeface="Monotype Corsiva" pitchFamily="66" charset="0"/>
            </a:endParaRPr>
          </a:p>
          <a:p>
            <a:pPr eaLnBrk="1" hangingPunct="1"/>
            <a:r>
              <a:rPr lang="en-US" b="1" dirty="0">
                <a:solidFill>
                  <a:srgbClr val="FF5050"/>
                </a:solidFill>
                <a:latin typeface="Castellar" pitchFamily="18" charset="0"/>
              </a:rPr>
              <a:t>Ne </a:t>
            </a:r>
            <a:r>
              <a:rPr lang="sr-Latn-CS" b="1" dirty="0" err="1">
                <a:solidFill>
                  <a:srgbClr val="FF5050"/>
                </a:solidFill>
                <a:latin typeface="Castellar" pitchFamily="18" charset="0"/>
              </a:rPr>
              <a:t>Zh</a:t>
            </a:r>
            <a:r>
              <a:rPr lang="en-US" b="1" dirty="0" err="1">
                <a:solidFill>
                  <a:srgbClr val="FF5050"/>
                </a:solidFill>
                <a:latin typeface="Castellar" pitchFamily="18" charset="0"/>
              </a:rPr>
              <a:t>rtvujte</a:t>
            </a:r>
            <a:r>
              <a:rPr lang="en-US" b="1" dirty="0">
                <a:solidFill>
                  <a:srgbClr val="FF5050"/>
                </a:solidFill>
                <a:latin typeface="Castellar" pitchFamily="18" charset="0"/>
              </a:rPr>
              <a:t> </a:t>
            </a:r>
            <a:r>
              <a:rPr lang="sr-Latn-CS" b="1" dirty="0">
                <a:solidFill>
                  <a:srgbClr val="FF5050"/>
                </a:solidFill>
                <a:latin typeface="Castellar" pitchFamily="18" charset="0"/>
              </a:rPr>
              <a:t>CH</a:t>
            </a:r>
            <a:r>
              <a:rPr lang="en-US" b="1" dirty="0" err="1">
                <a:solidFill>
                  <a:srgbClr val="FF5050"/>
                </a:solidFill>
                <a:latin typeface="Castellar" pitchFamily="18" charset="0"/>
              </a:rPr>
              <a:t>itljivost</a:t>
            </a:r>
            <a:r>
              <a:rPr lang="en-US" b="1" dirty="0">
                <a:solidFill>
                  <a:srgbClr val="FF5050"/>
                </a:solidFill>
                <a:latin typeface="Castellar" pitchFamily="18" charset="0"/>
              </a:rPr>
              <a:t> </a:t>
            </a:r>
            <a:r>
              <a:rPr lang="en-US" b="1" dirty="0" err="1">
                <a:solidFill>
                  <a:srgbClr val="FF5050"/>
                </a:solidFill>
                <a:latin typeface="Castellar" pitchFamily="18" charset="0"/>
              </a:rPr>
              <a:t>radi</a:t>
            </a:r>
            <a:r>
              <a:rPr lang="en-US" b="1" dirty="0">
                <a:solidFill>
                  <a:srgbClr val="FF5050"/>
                </a:solidFill>
                <a:latin typeface="Castellar" pitchFamily="18" charset="0"/>
              </a:rPr>
              <a:t> </a:t>
            </a:r>
            <a:r>
              <a:rPr lang="en-US" b="1" dirty="0" err="1">
                <a:solidFill>
                  <a:srgbClr val="FF5050"/>
                </a:solidFill>
                <a:latin typeface="Castellar" pitchFamily="18" charset="0"/>
              </a:rPr>
              <a:t>stila</a:t>
            </a:r>
            <a:r>
              <a:rPr lang="sr-Latn-RS" b="1" dirty="0">
                <a:solidFill>
                  <a:srgbClr val="FF5050"/>
                </a:solidFill>
                <a:latin typeface="Castellar" pitchFamily="18" charset="0"/>
              </a:rPr>
              <a:t>!</a:t>
            </a:r>
            <a:endParaRPr lang="en-US" b="1" dirty="0">
              <a:solidFill>
                <a:srgbClr val="FF5050"/>
              </a:solidFill>
              <a:latin typeface="Castellar" pitchFamily="18" charset="0"/>
            </a:endParaRPr>
          </a:p>
          <a:p>
            <a:pPr eaLnBrk="1" hangingPunct="1"/>
            <a:r>
              <a:rPr lang="en-US" sz="3600" b="1" dirty="0">
                <a:solidFill>
                  <a:srgbClr val="9900CC"/>
                </a:solidFill>
                <a:latin typeface="Gigi" pitchFamily="82" charset="0"/>
              </a:rPr>
              <a:t>Ne </a:t>
            </a:r>
            <a:r>
              <a:rPr lang="en-US" sz="3600" b="1" dirty="0" err="1">
                <a:solidFill>
                  <a:srgbClr val="9900CC"/>
                </a:solidFill>
                <a:latin typeface="Gigi" pitchFamily="82" charset="0"/>
              </a:rPr>
              <a:t>žrtvujte</a:t>
            </a:r>
            <a:r>
              <a:rPr lang="en-US" sz="3600" b="1" dirty="0">
                <a:solidFill>
                  <a:srgbClr val="9900CC"/>
                </a:solidFill>
                <a:latin typeface="Gigi" pitchFamily="82" charset="0"/>
              </a:rPr>
              <a:t> </a:t>
            </a:r>
            <a:r>
              <a:rPr lang="en-US" sz="3600" b="1" dirty="0" err="1">
                <a:solidFill>
                  <a:srgbClr val="9900CC"/>
                </a:solidFill>
                <a:latin typeface="Gigi" pitchFamily="82" charset="0"/>
              </a:rPr>
              <a:t>čitljivost</a:t>
            </a:r>
            <a:r>
              <a:rPr lang="en-US" sz="3600" b="1" dirty="0">
                <a:solidFill>
                  <a:srgbClr val="9900CC"/>
                </a:solidFill>
                <a:latin typeface="Gigi" pitchFamily="82" charset="0"/>
              </a:rPr>
              <a:t> </a:t>
            </a:r>
            <a:r>
              <a:rPr lang="en-US" sz="3600" b="1" dirty="0" err="1">
                <a:solidFill>
                  <a:srgbClr val="9900CC"/>
                </a:solidFill>
                <a:latin typeface="Gigi" pitchFamily="82" charset="0"/>
              </a:rPr>
              <a:t>radi</a:t>
            </a:r>
            <a:r>
              <a:rPr lang="en-US" sz="3600" b="1" dirty="0">
                <a:solidFill>
                  <a:srgbClr val="9900CC"/>
                </a:solidFill>
                <a:latin typeface="Gigi" pitchFamily="82" charset="0"/>
              </a:rPr>
              <a:t> </a:t>
            </a:r>
            <a:r>
              <a:rPr lang="en-US" sz="3600" b="1" dirty="0" err="1">
                <a:solidFill>
                  <a:srgbClr val="9900CC"/>
                </a:solidFill>
                <a:latin typeface="Gigi" pitchFamily="82" charset="0"/>
              </a:rPr>
              <a:t>stila</a:t>
            </a:r>
            <a:r>
              <a:rPr lang="sr-Latn-RS" sz="3600" b="1" dirty="0">
                <a:solidFill>
                  <a:srgbClr val="9900CC"/>
                </a:solidFill>
                <a:latin typeface="Gigi" pitchFamily="82" charset="0"/>
              </a:rPr>
              <a:t>!</a:t>
            </a:r>
            <a:endParaRPr lang="en-US" sz="3600" b="1" dirty="0">
              <a:solidFill>
                <a:srgbClr val="9900CC"/>
              </a:solidFill>
              <a:latin typeface="Gigi" pitchFamily="82" charset="0"/>
            </a:endParaRPr>
          </a:p>
          <a:p>
            <a:pPr eaLnBrk="1" hangingPunct="1"/>
            <a:r>
              <a:rPr lang="en-US" b="1" dirty="0">
                <a:solidFill>
                  <a:schemeClr val="folHlink"/>
                </a:solidFill>
                <a:latin typeface="Goudy Stout" pitchFamily="18" charset="0"/>
              </a:rPr>
              <a:t>Ne </a:t>
            </a:r>
            <a:r>
              <a:rPr lang="en-US" b="1" dirty="0" err="1">
                <a:solidFill>
                  <a:schemeClr val="folHlink"/>
                </a:solidFill>
                <a:latin typeface="Goudy Stout" pitchFamily="18" charset="0"/>
              </a:rPr>
              <a:t>žrtvujte</a:t>
            </a:r>
            <a:r>
              <a:rPr lang="en-US" b="1" dirty="0">
                <a:solidFill>
                  <a:schemeClr val="folHlink"/>
                </a:solidFill>
                <a:latin typeface="Goudy Stout" pitchFamily="18" charset="0"/>
              </a:rPr>
              <a:t> </a:t>
            </a:r>
            <a:r>
              <a:rPr lang="sr-Latn-CS" b="1" dirty="0">
                <a:solidFill>
                  <a:schemeClr val="folHlink"/>
                </a:solidFill>
                <a:latin typeface="Goudy Stout" pitchFamily="18" charset="0"/>
              </a:rPr>
              <a:t>CH</a:t>
            </a:r>
            <a:r>
              <a:rPr lang="en-US" b="1" dirty="0" err="1">
                <a:solidFill>
                  <a:schemeClr val="folHlink"/>
                </a:solidFill>
                <a:latin typeface="Goudy Stout" pitchFamily="18" charset="0"/>
              </a:rPr>
              <a:t>itljivost</a:t>
            </a:r>
            <a:r>
              <a:rPr lang="en-US" b="1" dirty="0">
                <a:solidFill>
                  <a:schemeClr val="folHlink"/>
                </a:solidFill>
                <a:latin typeface="Goudy Stout" pitchFamily="18" charset="0"/>
              </a:rPr>
              <a:t> </a:t>
            </a:r>
            <a:r>
              <a:rPr lang="en-US" b="1" dirty="0" err="1">
                <a:solidFill>
                  <a:schemeClr val="folHlink"/>
                </a:solidFill>
                <a:latin typeface="Goudy Stout" pitchFamily="18" charset="0"/>
              </a:rPr>
              <a:t>radi</a:t>
            </a:r>
            <a:r>
              <a:rPr lang="en-US" b="1" dirty="0">
                <a:solidFill>
                  <a:schemeClr val="folHlink"/>
                </a:solidFill>
                <a:latin typeface="Goudy Stout" pitchFamily="18" charset="0"/>
              </a:rPr>
              <a:t> </a:t>
            </a:r>
            <a:r>
              <a:rPr lang="en-US" b="1" dirty="0" err="1">
                <a:solidFill>
                  <a:schemeClr val="folHlink"/>
                </a:solidFill>
                <a:latin typeface="Goudy Stout" pitchFamily="18" charset="0"/>
              </a:rPr>
              <a:t>stila</a:t>
            </a:r>
            <a:r>
              <a:rPr lang="sr-Latn-RS" b="1" dirty="0">
                <a:solidFill>
                  <a:schemeClr val="folHlink"/>
                </a:solidFill>
                <a:latin typeface="Goudy Stout" pitchFamily="18" charset="0"/>
              </a:rPr>
              <a:t>!</a:t>
            </a:r>
            <a:endParaRPr lang="en-US" sz="3600" b="1" dirty="0">
              <a:latin typeface="Lucida Handwriting" pitchFamily="66" charset="0"/>
            </a:endParaRPr>
          </a:p>
        </p:txBody>
      </p:sp>
      <p:grpSp>
        <p:nvGrpSpPr>
          <p:cNvPr id="2" name="Group 6"/>
          <p:cNvGrpSpPr>
            <a:grpSpLocks/>
          </p:cNvGrpSpPr>
          <p:nvPr/>
        </p:nvGrpSpPr>
        <p:grpSpPr bwMode="auto">
          <a:xfrm>
            <a:off x="6934200" y="0"/>
            <a:ext cx="2895600" cy="1600200"/>
            <a:chOff x="3408" y="0"/>
            <a:chExt cx="1824" cy="1008"/>
          </a:xfrm>
        </p:grpSpPr>
        <p:sp>
          <p:nvSpPr>
            <p:cNvPr id="15365" name="AutoShape 4"/>
            <p:cNvSpPr>
              <a:spLocks noChangeArrowheads="1"/>
            </p:cNvSpPr>
            <p:nvPr/>
          </p:nvSpPr>
          <p:spPr bwMode="auto">
            <a:xfrm>
              <a:off x="3408" y="0"/>
              <a:ext cx="1824" cy="1008"/>
            </a:xfrm>
            <a:prstGeom prst="irregularSeal2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eaLnBrk="0" hangingPunct="0"/>
              <a:endParaRPr lang="sr-Latn-CS"/>
            </a:p>
          </p:txBody>
        </p:sp>
        <p:sp>
          <p:nvSpPr>
            <p:cNvPr id="15366" name="Text Box 5"/>
            <p:cNvSpPr txBox="1">
              <a:spLocks noChangeArrowheads="1"/>
            </p:cNvSpPr>
            <p:nvPr/>
          </p:nvSpPr>
          <p:spPr bwMode="auto">
            <a:xfrm>
              <a:off x="3648" y="336"/>
              <a:ext cx="1296" cy="330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sr-Latn-CS" sz="2800" b="1">
                  <a:solidFill>
                    <a:schemeClr val="tx2"/>
                  </a:solidFill>
                  <a:latin typeface="Tahoma" pitchFamily="34" charset="0"/>
                </a:rPr>
                <a:t>Ne valja</a:t>
              </a:r>
              <a:r>
                <a:rPr lang="en-US" sz="2800" b="1">
                  <a:solidFill>
                    <a:schemeClr val="tx2"/>
                  </a:solidFill>
                  <a:latin typeface="Tahoma" pitchFamily="34" charset="0"/>
                </a:rPr>
                <a:t> !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01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01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01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01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01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01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901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901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0115" grpId="0" build="p" autoUpdateAnimBg="0"/>
    </p:bldLst>
  </p:timing>
</p:sld>
</file>

<file path=ppt/theme/theme1.xml><?xml version="1.0" encoding="utf-8"?>
<a:theme xmlns:a="http://schemas.openxmlformats.org/drawingml/2006/main" name="Blank">
  <a:themeElements>
    <a:clrScheme name="Blank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">
      <a:majorFont>
        <a:latin typeface="Times"/>
        <a:ea typeface=""/>
        <a:cs typeface=""/>
      </a:majorFont>
      <a:minorFont>
        <a:latin typeface="Time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pitchFamily="18" charset="0"/>
          </a:defRPr>
        </a:defPPr>
      </a:lstStyle>
    </a:lnDef>
  </a:objectDefaults>
  <a:extraClrSchemeLst>
    <a:extraClrScheme>
      <a:clrScheme name="Blank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Curtain Call">
  <a:themeElements>
    <a:clrScheme name="Curtain Call 1">
      <a:dk1>
        <a:srgbClr val="602000"/>
      </a:dk1>
      <a:lt1>
        <a:srgbClr val="FFFFFF"/>
      </a:lt1>
      <a:dk2>
        <a:srgbClr val="800000"/>
      </a:dk2>
      <a:lt2>
        <a:srgbClr val="FFFFCC"/>
      </a:lt2>
      <a:accent1>
        <a:srgbClr val="FF3300"/>
      </a:accent1>
      <a:accent2>
        <a:srgbClr val="000000"/>
      </a:accent2>
      <a:accent3>
        <a:srgbClr val="C0AAAA"/>
      </a:accent3>
      <a:accent4>
        <a:srgbClr val="DADADA"/>
      </a:accent4>
      <a:accent5>
        <a:srgbClr val="FFADAA"/>
      </a:accent5>
      <a:accent6>
        <a:srgbClr val="000000"/>
      </a:accent6>
      <a:hlink>
        <a:srgbClr val="EBF25A"/>
      </a:hlink>
      <a:folHlink>
        <a:srgbClr val="F2AA68"/>
      </a:folHlink>
    </a:clrScheme>
    <a:fontScheme name="Curtain Call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pitchFamily="18" charset="0"/>
          </a:defRPr>
        </a:defPPr>
      </a:lstStyle>
    </a:lnDef>
  </a:objectDefaults>
  <a:extraClrSchemeLst>
    <a:extraClrScheme>
      <a:clrScheme name="Curtain Call 1">
        <a:dk1>
          <a:srgbClr val="602000"/>
        </a:dk1>
        <a:lt1>
          <a:srgbClr val="FFFFFF"/>
        </a:lt1>
        <a:dk2>
          <a:srgbClr val="800000"/>
        </a:dk2>
        <a:lt2>
          <a:srgbClr val="FFFFCC"/>
        </a:lt2>
        <a:accent1>
          <a:srgbClr val="FF3300"/>
        </a:accent1>
        <a:accent2>
          <a:srgbClr val="000000"/>
        </a:accent2>
        <a:accent3>
          <a:srgbClr val="C0AAAA"/>
        </a:accent3>
        <a:accent4>
          <a:srgbClr val="DADADA"/>
        </a:accent4>
        <a:accent5>
          <a:srgbClr val="FFADAA"/>
        </a:accent5>
        <a:accent6>
          <a:srgbClr val="000000"/>
        </a:accent6>
        <a:hlink>
          <a:srgbClr val="EBF25A"/>
        </a:hlink>
        <a:folHlink>
          <a:srgbClr val="F2AA6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rtain Call 2">
        <a:dk1>
          <a:srgbClr val="000066"/>
        </a:dk1>
        <a:lt1>
          <a:srgbClr val="FFFFFF"/>
        </a:lt1>
        <a:dk2>
          <a:srgbClr val="000099"/>
        </a:dk2>
        <a:lt2>
          <a:srgbClr val="D8F6F8"/>
        </a:lt2>
        <a:accent1>
          <a:srgbClr val="0099FF"/>
        </a:accent1>
        <a:accent2>
          <a:srgbClr val="00003A"/>
        </a:accent2>
        <a:accent3>
          <a:srgbClr val="AAAACA"/>
        </a:accent3>
        <a:accent4>
          <a:srgbClr val="DADADA"/>
        </a:accent4>
        <a:accent5>
          <a:srgbClr val="AACAFF"/>
        </a:accent5>
        <a:accent6>
          <a:srgbClr val="000034"/>
        </a:accent6>
        <a:hlink>
          <a:srgbClr val="DDD925"/>
        </a:hlink>
        <a:folHlink>
          <a:srgbClr val="72C67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rtain Call 3">
        <a:dk1>
          <a:srgbClr val="4C3D57"/>
        </a:dk1>
        <a:lt1>
          <a:srgbClr val="FFFFFF"/>
        </a:lt1>
        <a:dk2>
          <a:srgbClr val="660066"/>
        </a:dk2>
        <a:lt2>
          <a:srgbClr val="FDFBE3"/>
        </a:lt2>
        <a:accent1>
          <a:srgbClr val="976C9E"/>
        </a:accent1>
        <a:accent2>
          <a:srgbClr val="1E1822"/>
        </a:accent2>
        <a:accent3>
          <a:srgbClr val="B8AAB8"/>
        </a:accent3>
        <a:accent4>
          <a:srgbClr val="DADADA"/>
        </a:accent4>
        <a:accent5>
          <a:srgbClr val="C9BACC"/>
        </a:accent5>
        <a:accent6>
          <a:srgbClr val="1A151E"/>
        </a:accent6>
        <a:hlink>
          <a:srgbClr val="D8C460"/>
        </a:hlink>
        <a:folHlink>
          <a:srgbClr val="C3C2B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rtain Call 4">
        <a:dk1>
          <a:srgbClr val="334D3F"/>
        </a:dk1>
        <a:lt1>
          <a:srgbClr val="FFFFFF"/>
        </a:lt1>
        <a:dk2>
          <a:srgbClr val="008000"/>
        </a:dk2>
        <a:lt2>
          <a:srgbClr val="D3F1DB"/>
        </a:lt2>
        <a:accent1>
          <a:srgbClr val="4A6D84"/>
        </a:accent1>
        <a:accent2>
          <a:srgbClr val="213329"/>
        </a:accent2>
        <a:accent3>
          <a:srgbClr val="AAC0AA"/>
        </a:accent3>
        <a:accent4>
          <a:srgbClr val="DADADA"/>
        </a:accent4>
        <a:accent5>
          <a:srgbClr val="B1BAC2"/>
        </a:accent5>
        <a:accent6>
          <a:srgbClr val="1D2D24"/>
        </a:accent6>
        <a:hlink>
          <a:srgbClr val="F0B100"/>
        </a:hlink>
        <a:folHlink>
          <a:srgbClr val="C3710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rtain Call 5">
        <a:dk1>
          <a:srgbClr val="566858"/>
        </a:dk1>
        <a:lt1>
          <a:srgbClr val="FFFFFF"/>
        </a:lt1>
        <a:dk2>
          <a:srgbClr val="6D8771"/>
        </a:dk2>
        <a:lt2>
          <a:srgbClr val="ECECB2"/>
        </a:lt2>
        <a:accent1>
          <a:srgbClr val="76A571"/>
        </a:accent1>
        <a:accent2>
          <a:srgbClr val="465648"/>
        </a:accent2>
        <a:accent3>
          <a:srgbClr val="BAC3BB"/>
        </a:accent3>
        <a:accent4>
          <a:srgbClr val="DADADA"/>
        </a:accent4>
        <a:accent5>
          <a:srgbClr val="BDCFBB"/>
        </a:accent5>
        <a:accent6>
          <a:srgbClr val="3F4D40"/>
        </a:accent6>
        <a:hlink>
          <a:srgbClr val="FFDC0B"/>
        </a:hlink>
        <a:folHlink>
          <a:srgbClr val="FC991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rtain Call 6">
        <a:dk1>
          <a:srgbClr val="0A6866"/>
        </a:dk1>
        <a:lt1>
          <a:srgbClr val="FFFFFF"/>
        </a:lt1>
        <a:dk2>
          <a:srgbClr val="0D8784"/>
        </a:dk2>
        <a:lt2>
          <a:srgbClr val="B8DEC6"/>
        </a:lt2>
        <a:accent1>
          <a:srgbClr val="3C7652"/>
        </a:accent1>
        <a:accent2>
          <a:srgbClr val="005250"/>
        </a:accent2>
        <a:accent3>
          <a:srgbClr val="AAC3C2"/>
        </a:accent3>
        <a:accent4>
          <a:srgbClr val="DADADA"/>
        </a:accent4>
        <a:accent5>
          <a:srgbClr val="AFBDB3"/>
        </a:accent5>
        <a:accent6>
          <a:srgbClr val="004948"/>
        </a:accent6>
        <a:hlink>
          <a:srgbClr val="00E0A5"/>
        </a:hlink>
        <a:folHlink>
          <a:srgbClr val="00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rtain Call 7">
        <a:dk1>
          <a:srgbClr val="50688C"/>
        </a:dk1>
        <a:lt1>
          <a:srgbClr val="FFFFFF"/>
        </a:lt1>
        <a:dk2>
          <a:srgbClr val="6E87AC"/>
        </a:dk2>
        <a:lt2>
          <a:srgbClr val="FFFFFF"/>
        </a:lt2>
        <a:accent1>
          <a:srgbClr val="376EA5"/>
        </a:accent1>
        <a:accent2>
          <a:srgbClr val="445876"/>
        </a:accent2>
        <a:accent3>
          <a:srgbClr val="BAC3D2"/>
        </a:accent3>
        <a:accent4>
          <a:srgbClr val="DADADA"/>
        </a:accent4>
        <a:accent5>
          <a:srgbClr val="AEBACF"/>
        </a:accent5>
        <a:accent6>
          <a:srgbClr val="3D4F6A"/>
        </a:accent6>
        <a:hlink>
          <a:srgbClr val="66C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rtain Call 8">
        <a:dk1>
          <a:srgbClr val="000000"/>
        </a:dk1>
        <a:lt1>
          <a:srgbClr val="DDDCC5"/>
        </a:lt1>
        <a:dk2>
          <a:srgbClr val="000000"/>
        </a:dk2>
        <a:lt2>
          <a:srgbClr val="C9C6A5"/>
        </a:lt2>
        <a:accent1>
          <a:srgbClr val="C0C0C0"/>
        </a:accent1>
        <a:accent2>
          <a:srgbClr val="B0AC90"/>
        </a:accent2>
        <a:accent3>
          <a:srgbClr val="EBEBDF"/>
        </a:accent3>
        <a:accent4>
          <a:srgbClr val="000000"/>
        </a:accent4>
        <a:accent5>
          <a:srgbClr val="DCDCDC"/>
        </a:accent5>
        <a:accent6>
          <a:srgbClr val="9F9B82"/>
        </a:accent6>
        <a:hlink>
          <a:srgbClr val="666699"/>
        </a:hlink>
        <a:folHlink>
          <a:srgbClr val="905C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rtain Call 9">
        <a:dk1>
          <a:srgbClr val="000000"/>
        </a:dk1>
        <a:lt1>
          <a:srgbClr val="FFFFFF"/>
        </a:lt1>
        <a:dk2>
          <a:srgbClr val="000099"/>
        </a:dk2>
        <a:lt2>
          <a:srgbClr val="DDDDDD"/>
        </a:lt2>
        <a:accent1>
          <a:srgbClr val="C6D4D4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DFE6E6"/>
        </a:accent5>
        <a:accent6>
          <a:srgbClr val="AEAEAE"/>
        </a:accent6>
        <a:hlink>
          <a:srgbClr val="6600FF"/>
        </a:hlink>
        <a:folHlink>
          <a:srgbClr val="9900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Glass Layers</Template>
  <TotalTime>3288</TotalTime>
  <Words>1545</Words>
  <Application>Microsoft Office PowerPoint</Application>
  <PresentationFormat>Widescreen</PresentationFormat>
  <Paragraphs>229</Paragraphs>
  <Slides>38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21</vt:i4>
      </vt:variant>
      <vt:variant>
        <vt:lpstr>Theme</vt:lpstr>
      </vt:variant>
      <vt:variant>
        <vt:i4>2</vt:i4>
      </vt:variant>
      <vt:variant>
        <vt:lpstr>Embedded OLE Servers</vt:lpstr>
      </vt:variant>
      <vt:variant>
        <vt:i4>3</vt:i4>
      </vt:variant>
      <vt:variant>
        <vt:lpstr>Slide Titles</vt:lpstr>
      </vt:variant>
      <vt:variant>
        <vt:i4>38</vt:i4>
      </vt:variant>
    </vt:vector>
  </HeadingPairs>
  <TitlesOfParts>
    <vt:vector size="64" baseType="lpstr">
      <vt:lpstr>ＭＳ Ｐゴシック</vt:lpstr>
      <vt:lpstr>Arial</vt:lpstr>
      <vt:lpstr>Castellar</vt:lpstr>
      <vt:lpstr>Century Gothic Bold Italic</vt:lpstr>
      <vt:lpstr>Comic Sans MS</vt:lpstr>
      <vt:lpstr>Copperplate Gothic Bold</vt:lpstr>
      <vt:lpstr>Elephant</vt:lpstr>
      <vt:lpstr>Garamond</vt:lpstr>
      <vt:lpstr>Georgia</vt:lpstr>
      <vt:lpstr>Gigi</vt:lpstr>
      <vt:lpstr>Gill Sans Condensed Bold</vt:lpstr>
      <vt:lpstr>Goudy Old Style</vt:lpstr>
      <vt:lpstr>Goudy Stout</vt:lpstr>
      <vt:lpstr>Impact</vt:lpstr>
      <vt:lpstr>Lucida Handwriting</vt:lpstr>
      <vt:lpstr>Monotype Corsiva</vt:lpstr>
      <vt:lpstr>New York</vt:lpstr>
      <vt:lpstr>Tahoma</vt:lpstr>
      <vt:lpstr>Times</vt:lpstr>
      <vt:lpstr>Verdana</vt:lpstr>
      <vt:lpstr>Wingdings</vt:lpstr>
      <vt:lpstr>Blank</vt:lpstr>
      <vt:lpstr>Curtain Call</vt:lpstr>
      <vt:lpstr>Photo Editor Photo</vt:lpstr>
      <vt:lpstr>Chart</vt:lpstr>
      <vt:lpstr>Clip</vt:lpstr>
      <vt:lpstr>KORISNA UPUTSTVA ZA IZGLED DIGITALNE PREZENTACIJE</vt:lpstr>
      <vt:lpstr>POWERPOINT UPUTSTVA</vt:lpstr>
      <vt:lpstr>PowerPoint Slajd</vt:lpstr>
      <vt:lpstr>PowerPoint Presentation</vt:lpstr>
      <vt:lpstr>PowerPoint Layout </vt:lpstr>
      <vt:lpstr>Fontovi </vt:lpstr>
      <vt:lpstr>PowerPoint Presentation</vt:lpstr>
      <vt:lpstr>PowerPoint Presentation</vt:lpstr>
      <vt:lpstr>Fontovi</vt:lpstr>
      <vt:lpstr>Velika slova i kurziv (italic) </vt:lpstr>
      <vt:lpstr>Koristite „template“</vt:lpstr>
      <vt:lpstr>Koristite istu Pozadinu  za svaki slajd</vt:lpstr>
      <vt:lpstr>PowerPoint Presentation</vt:lpstr>
      <vt:lpstr>Boje</vt:lpstr>
      <vt:lpstr>Izbegavajte ove kombinacije</vt:lpstr>
      <vt:lpstr>Boje</vt:lpstr>
      <vt:lpstr>Boje</vt:lpstr>
      <vt:lpstr>Točak Boja</vt:lpstr>
      <vt:lpstr>PowerPoint Presentation</vt:lpstr>
      <vt:lpstr>GRAFIKE I GRAFIKONI</vt:lpstr>
      <vt:lpstr>PowerPoint Presentation</vt:lpstr>
      <vt:lpstr>PowerPoint Presentation</vt:lpstr>
      <vt:lpstr>PowerPoint Presentation</vt:lpstr>
      <vt:lpstr>Grafike i grafikoni</vt:lpstr>
      <vt:lpstr>Grafike i grafikoni</vt:lpstr>
      <vt:lpstr>PowerPoint Presentation</vt:lpstr>
      <vt:lpstr>Ilustracije</vt:lpstr>
      <vt:lpstr>PowerPoint Presentation</vt:lpstr>
      <vt:lpstr>OGRANIČITE SVAKI SLAJD NA JEDNU IDEJU!</vt:lpstr>
      <vt:lpstr>Nabrajanje simbolima</vt:lpstr>
      <vt:lpstr>Nabrajanje simbolima</vt:lpstr>
      <vt:lpstr>Stavke za pamćenje</vt:lpstr>
      <vt:lpstr>Stavke za pamćenje</vt:lpstr>
      <vt:lpstr>Izbegavajte sljadove sa samo slovima!</vt:lpstr>
      <vt:lpstr>PowerPoint Presentation</vt:lpstr>
      <vt:lpstr>Ograničite animacije</vt:lpstr>
      <vt:lpstr>Ograničite animacije</vt:lpstr>
      <vt:lpstr>VI!!!</vt:lpstr>
    </vt:vector>
  </TitlesOfParts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Uputstva</dc:title>
  <dc:creator>Karlo Tomka</dc:creator>
  <cp:lastModifiedBy>Miroslav PC</cp:lastModifiedBy>
  <cp:revision>92</cp:revision>
  <dcterms:created xsi:type="dcterms:W3CDTF">2002-12-11T16:54:54Z</dcterms:created>
  <dcterms:modified xsi:type="dcterms:W3CDTF">2026-05-25T13:00:44Z</dcterms:modified>
</cp:coreProperties>
</file>